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8" r:id="rId2"/>
    <p:sldId id="279" r:id="rId3"/>
    <p:sldId id="280" r:id="rId4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flamants2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451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-25400" y="3222625"/>
            <a:ext cx="2781300" cy="3635375"/>
          </a:xfrm>
          <a:prstGeom prst="rect">
            <a:avLst/>
          </a:prstGeom>
          <a:solidFill>
            <a:srgbClr val="0054A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 userDrawn="1"/>
        </p:nvSpPr>
        <p:spPr bwMode="auto">
          <a:xfrm>
            <a:off x="0" y="2714625"/>
            <a:ext cx="2743200" cy="514350"/>
          </a:xfrm>
          <a:prstGeom prst="rect">
            <a:avLst/>
          </a:prstGeom>
          <a:solidFill>
            <a:srgbClr val="5BC4B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fr-FR">
              <a:solidFill>
                <a:srgbClr val="000000"/>
              </a:solidFill>
            </a:endParaRPr>
          </a:p>
        </p:txBody>
      </p:sp>
      <p:pic>
        <p:nvPicPr>
          <p:cNvPr id="6" name="Picture 13" descr="OEC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1697038" y="3778250"/>
            <a:ext cx="874712" cy="180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14" descr="C:\0-VMT\POLE_RELAIS_LAGUNES\PRATIQUE\LOGOS\logo_TDV\TDV72web20ko.jpg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0" y="3792538"/>
            <a:ext cx="1241425" cy="175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5" descr="C:\0-VMT\POLE_RELAIS_LAGUNES\PRATIQUE\LOGOS\logos_Pole_lagunes\Logos-Pôle-Relais-Lagunes\JPG\Logo-RVB-300dpi-2lignes.jpg"/>
          <p:cNvPicPr>
            <a:picLocks noChangeAspect="1" noChangeArrowheads="1"/>
          </p:cNvPicPr>
          <p:nvPr userDrawn="1"/>
        </p:nvPicPr>
        <p:blipFill>
          <a:blip r:embed="rId5"/>
          <a:srcRect/>
          <a:stretch>
            <a:fillRect/>
          </a:stretch>
        </p:blipFill>
        <p:spPr bwMode="auto">
          <a:xfrm>
            <a:off x="2755900" y="3257550"/>
            <a:ext cx="6388100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2" descr="CEN_languedoc-roussillon_rvb"/>
          <p:cNvPicPr>
            <a:picLocks noChangeAspect="1" noChangeArrowheads="1"/>
          </p:cNvPicPr>
          <p:nvPr userDrawn="1"/>
        </p:nvPicPr>
        <p:blipFill>
          <a:blip r:embed="rId6"/>
          <a:srcRect/>
          <a:stretch>
            <a:fillRect/>
          </a:stretch>
        </p:blipFill>
        <p:spPr bwMode="auto">
          <a:xfrm>
            <a:off x="38100" y="5934075"/>
            <a:ext cx="2519363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38502" y="4856163"/>
            <a:ext cx="5108575" cy="1600200"/>
          </a:xfrm>
        </p:spPr>
        <p:txBody>
          <a:bodyPr/>
          <a:lstStyle>
            <a:lvl1pPr marL="0" indent="0" algn="r">
              <a:buFontTx/>
              <a:buNone/>
              <a:defRPr/>
            </a:lvl1pPr>
          </a:lstStyle>
          <a:p>
            <a:r>
              <a:rPr lang="fr-FR"/>
              <a:t>Cliquez pour modifier le style des sous-titres du masque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994525" y="55564"/>
            <a:ext cx="2149475" cy="651827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41339" y="55564"/>
            <a:ext cx="6300787" cy="651827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re. Text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05325" y="55564"/>
            <a:ext cx="4638675" cy="3683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541339" y="823914"/>
            <a:ext cx="4154487" cy="574992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848225" y="823914"/>
            <a:ext cx="4154488" cy="574992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0-VMT\PRLM\PRATIQUE\LOGOS\logos_Pole_lagunes\Logos-Pôle-Relais-Lagunes\JPG\Logo-RVB-72dpi-2lignes.jp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447675" y="0"/>
            <a:ext cx="2565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41339" y="823914"/>
            <a:ext cx="4154487" cy="5749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848225" y="823914"/>
            <a:ext cx="4154488" cy="5749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41338" y="823913"/>
            <a:ext cx="8461375" cy="574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0" y="0"/>
            <a:ext cx="450850" cy="6858000"/>
          </a:xfrm>
          <a:prstGeom prst="rect">
            <a:avLst/>
          </a:prstGeom>
          <a:solidFill>
            <a:srgbClr val="0054A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1033" name="Rectangle 9"/>
          <p:cNvSpPr>
            <a:spLocks noChangeArrowheads="1"/>
          </p:cNvSpPr>
          <p:nvPr userDrawn="1"/>
        </p:nvSpPr>
        <p:spPr bwMode="auto">
          <a:xfrm>
            <a:off x="0" y="6700838"/>
            <a:ext cx="449263" cy="157162"/>
          </a:xfrm>
          <a:prstGeom prst="rect">
            <a:avLst/>
          </a:prstGeom>
          <a:solidFill>
            <a:srgbClr val="5BC4B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fr-FR" sz="1400">
              <a:solidFill>
                <a:srgbClr val="000000"/>
              </a:solidFill>
            </a:endParaRPr>
          </a:p>
        </p:txBody>
      </p:sp>
      <p:sp>
        <p:nvSpPr>
          <p:cNvPr id="1037" name="Text Box 13"/>
          <p:cNvSpPr txBox="1">
            <a:spLocks noChangeArrowheads="1"/>
          </p:cNvSpPr>
          <p:nvPr userDrawn="1"/>
        </p:nvSpPr>
        <p:spPr bwMode="auto">
          <a:xfrm rot="16200000">
            <a:off x="-2383631" y="3802857"/>
            <a:ext cx="5156200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sz="1200" dirty="0">
                <a:solidFill>
                  <a:srgbClr val="FFFFFF"/>
                </a:solidFill>
                <a:latin typeface="Agency FB" pitchFamily="34" charset="0"/>
              </a:rPr>
              <a:t>Comité d’orientation du Pôle-relais lagunes méditerranéennes – 27 septembre 2012</a:t>
            </a:r>
          </a:p>
        </p:txBody>
      </p:sp>
      <p:pic>
        <p:nvPicPr>
          <p:cNvPr id="1030" name="Picture 18" descr="flamants2"/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449263" y="0"/>
            <a:ext cx="8694737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ectangle 19"/>
          <p:cNvSpPr>
            <a:spLocks noGrp="1" noChangeArrowheads="1"/>
          </p:cNvSpPr>
          <p:nvPr>
            <p:ph type="title"/>
          </p:nvPr>
        </p:nvSpPr>
        <p:spPr bwMode="auto">
          <a:xfrm>
            <a:off x="4505325" y="55563"/>
            <a:ext cx="463867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pic>
        <p:nvPicPr>
          <p:cNvPr id="1032" name="Picture 11" descr="C:\0-VMT\POLE_RELAIS_LAGUNES\PRATIQUE\LOGOS\logos_Pole_lagunes\Logos-Pôle-Relais-Lagunes\JPG\Logo-RVB-300dpi-3lignes.jpg"/>
          <p:cNvPicPr>
            <a:picLocks noChangeAspect="1" noChangeArrowheads="1"/>
          </p:cNvPicPr>
          <p:nvPr userDrawn="1"/>
        </p:nvPicPr>
        <p:blipFill>
          <a:blip r:embed="rId15"/>
          <a:srcRect/>
          <a:stretch>
            <a:fillRect/>
          </a:stretch>
        </p:blipFill>
        <p:spPr bwMode="auto">
          <a:xfrm>
            <a:off x="430213" y="0"/>
            <a:ext cx="1736725" cy="53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2" r:id="rId3"/>
    <p:sldLayoutId id="2147483671" r:id="rId4"/>
    <p:sldLayoutId id="2147483670" r:id="rId5"/>
    <p:sldLayoutId id="2147483669" r:id="rId6"/>
    <p:sldLayoutId id="2147483668" r:id="rId7"/>
    <p:sldLayoutId id="2147483667" r:id="rId8"/>
    <p:sldLayoutId id="2147483666" r:id="rId9"/>
    <p:sldLayoutId id="2147483665" r:id="rId10"/>
    <p:sldLayoutId id="2147483664" r:id="rId11"/>
    <p:sldLayoutId id="2147483663" r:id="rId12"/>
  </p:sldLayoutIdLst>
  <p:transition/>
  <p:timing>
    <p:tnLst>
      <p:par>
        <p:cTn id="1" dur="indefinite" restart="never" nodeType="tmRoot"/>
      </p:par>
    </p:tnLst>
  </p:timing>
  <p:txStyles>
    <p:titleStyle>
      <a:lvl1pPr algn="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gency FB" pitchFamily="34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gency FB" pitchFamily="34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gency FB" pitchFamily="34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gency FB" pitchFamily="34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gency FB" pitchFamily="34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gency FB" pitchFamily="34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gency FB" pitchFamily="34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gency FB" pitchFamily="34" charset="0"/>
        </a:defRPr>
      </a:lvl9pPr>
    </p:titleStyle>
    <p:bodyStyle>
      <a:lvl1pPr marL="342900" indent="-342900" algn="l" rtl="0" eaLnBrk="0" fontAlgn="base" hangingPunct="0">
        <a:spcBef>
          <a:spcPct val="30000"/>
        </a:spcBef>
        <a:spcAft>
          <a:spcPct val="0"/>
        </a:spcAft>
        <a:buSzPct val="55000"/>
        <a:buBlip>
          <a:blip r:embed="rId16"/>
        </a:buBlip>
        <a:defRPr sz="2200">
          <a:solidFill>
            <a:srgbClr val="0054A6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30000"/>
        </a:spcBef>
        <a:spcAft>
          <a:spcPct val="0"/>
        </a:spcAft>
        <a:buSzPct val="55000"/>
        <a:buBlip>
          <a:blip r:embed="rId17"/>
        </a:buBlip>
        <a:defRPr sz="2100">
          <a:solidFill>
            <a:schemeClr val="hlink"/>
          </a:solidFill>
          <a:latin typeface="+mn-lt"/>
        </a:defRPr>
      </a:lvl2pPr>
      <a:lvl3pPr marL="1143000" indent="-228600" algn="l" rtl="0" eaLnBrk="0" fontAlgn="base" hangingPunct="0">
        <a:spcBef>
          <a:spcPct val="30000"/>
        </a:spcBef>
        <a:spcAft>
          <a:spcPct val="0"/>
        </a:spcAft>
        <a:buFont typeface="Wingdings" pitchFamily="2" charset="2"/>
        <a:buChar char="§"/>
        <a:defRPr sz="1900">
          <a:solidFill>
            <a:srgbClr val="0054A6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endParaRPr lang="fr-FR" sz="2400" smtClean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fr-FR" u="sng" smtClean="0"/>
              <a:t>Recommandations</a:t>
            </a:r>
          </a:p>
          <a:p>
            <a:pPr>
              <a:buFontTx/>
              <a:buNone/>
            </a:pPr>
            <a:endParaRPr lang="fr-FR" u="sng" smtClean="0"/>
          </a:p>
          <a:p>
            <a:pPr>
              <a:buFontTx/>
              <a:buNone/>
            </a:pPr>
            <a:r>
              <a:rPr lang="fr-FR" u="sng" smtClean="0"/>
              <a:t>Diffusion de l’information (site web et lettre électronique)</a:t>
            </a:r>
          </a:p>
          <a:p>
            <a:r>
              <a:rPr lang="fr-FR" smtClean="0"/>
              <a:t>Besoin de communication : lettre utile à diffuser dans réseaux associatifs (LPO, Kite-surfer, voile, sport nature) et besoin de communication sur les outils au sein d’autres réseaux (CNRS, INRA, …).</a:t>
            </a:r>
          </a:p>
          <a:p>
            <a:r>
              <a:rPr lang="fr-FR" smtClean="0"/>
              <a:t>Communication adaptée / lettre à tiroir - Ancrages ou flux RSS Thématiques … Catégorisation des informations … </a:t>
            </a:r>
          </a:p>
          <a:p>
            <a:r>
              <a:rPr lang="fr-FR" smtClean="0"/>
              <a:t>Valorisation des Zooms - synthèses</a:t>
            </a:r>
          </a:p>
          <a:p>
            <a:r>
              <a:rPr lang="fr-FR" smtClean="0"/>
              <a:t>Appropriation de la lettre de lagunes : faciliter la rédaction / intérêts de la date limite de soumission/ besoin de</a:t>
            </a:r>
          </a:p>
          <a:p>
            <a:pPr>
              <a:buFontTx/>
              <a:buNone/>
            </a:pPr>
            <a:r>
              <a:rPr lang="fr-FR" u="sng" smtClean="0"/>
              <a:t>BD documentaire</a:t>
            </a:r>
          </a:p>
          <a:p>
            <a:r>
              <a:rPr lang="fr-FR" smtClean="0"/>
              <a:t>Zooms - Interviews de scientifiques ou d’auteurs de publications …</a:t>
            </a:r>
          </a:p>
          <a:p>
            <a:r>
              <a:rPr lang="fr-FR" smtClean="0"/>
              <a:t>idem sur la communication des outils</a:t>
            </a:r>
          </a:p>
          <a:p>
            <a:endParaRPr lang="fr-FR" smtClean="0"/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4578350" y="0"/>
            <a:ext cx="4565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b="1">
                <a:solidFill>
                  <a:schemeClr val="bg1"/>
                </a:solidFill>
              </a:rPr>
              <a:t>ATELIER 1 : Partager les connaissances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endParaRPr lang="fr-FR" smtClean="0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fr-FR" u="sng" smtClean="0"/>
              <a:t>Recommandations (suite1)</a:t>
            </a:r>
          </a:p>
          <a:p>
            <a:pPr>
              <a:buFontTx/>
              <a:buNone/>
            </a:pPr>
            <a:endParaRPr lang="fr-FR" u="sng" smtClean="0"/>
          </a:p>
          <a:p>
            <a:pPr>
              <a:buFontTx/>
              <a:buNone/>
            </a:pPr>
            <a:r>
              <a:rPr lang="fr-FR" u="sng" smtClean="0"/>
              <a:t>Synthèses / produits</a:t>
            </a:r>
          </a:p>
          <a:p>
            <a:r>
              <a:rPr lang="fr-FR" smtClean="0"/>
              <a:t>Zooms - Synthèses de liens hypertextes ou documents de référence sur des sujets  … d’actualité nationale …(ex : OGM, eau pluviale et usée …)</a:t>
            </a:r>
          </a:p>
          <a:p>
            <a:r>
              <a:rPr lang="fr-FR" smtClean="0"/>
              <a:t>Synthèses– aménagement du territoire (PLU, SCOT, SAGE), 10</a:t>
            </a:r>
            <a:r>
              <a:rPr lang="fr-FR" baseline="30000" smtClean="0"/>
              <a:t>ème</a:t>
            </a:r>
            <a:r>
              <a:rPr lang="fr-FR" smtClean="0"/>
              <a:t> programmes AE,, jurisprudences … et avec des entrées ludiques - art culinaire</a:t>
            </a:r>
          </a:p>
          <a:p>
            <a:r>
              <a:rPr lang="fr-FR" smtClean="0"/>
              <a:t>ppt sur les lagunes pour des publics différents … (+ généraliste ou adapté aux différentes cibles…) </a:t>
            </a:r>
          </a:p>
          <a:p>
            <a:pPr>
              <a:buFontTx/>
              <a:buNone/>
            </a:pPr>
            <a:r>
              <a:rPr lang="fr-FR" u="sng" smtClean="0"/>
              <a:t>BD Annuaire</a:t>
            </a:r>
          </a:p>
          <a:p>
            <a:r>
              <a:rPr lang="fr-FR" smtClean="0"/>
              <a:t>Organiser sur des échelles différentes les contacts …en fonction des thèmes</a:t>
            </a:r>
          </a:p>
          <a:p>
            <a:r>
              <a:rPr lang="fr-FR" smtClean="0"/>
              <a:t>Mise en place de mots clefs pour favoriser le référencement par les moteurs de recherche (générique)</a:t>
            </a:r>
          </a:p>
          <a:p>
            <a:pPr>
              <a:buFontTx/>
              <a:buNone/>
            </a:pPr>
            <a:endParaRPr lang="fr-FR" smtClean="0"/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4578350" y="0"/>
            <a:ext cx="4565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b="1">
                <a:solidFill>
                  <a:schemeClr val="bg1"/>
                </a:solidFill>
              </a:rPr>
              <a:t>ATELIER 1 : Partager les connaissances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endParaRPr lang="fr-FR" smtClean="0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fr-FR" u="sng" smtClean="0"/>
              <a:t>Recommandations (suite 2)</a:t>
            </a:r>
          </a:p>
          <a:p>
            <a:pPr>
              <a:buFontTx/>
              <a:buNone/>
            </a:pPr>
            <a:endParaRPr lang="fr-FR" u="sng" smtClean="0"/>
          </a:p>
          <a:p>
            <a:pPr>
              <a:buFontTx/>
              <a:buNone/>
            </a:pPr>
            <a:r>
              <a:rPr lang="fr-FR" u="sng" smtClean="0"/>
              <a:t>Autres</a:t>
            </a:r>
          </a:p>
          <a:p>
            <a:r>
              <a:rPr lang="fr-FR" smtClean="0"/>
              <a:t>Typologie des publics cibles / adapter la communication ex : Elus, décideurs … mise en avant la réglementation/ lettre des maires (AMF, DGST) idem agriculture …</a:t>
            </a:r>
          </a:p>
          <a:p>
            <a:r>
              <a:rPr lang="fr-FR" smtClean="0"/>
              <a:t>Cibler la réalisation d’intervention dans des rencontres ou des groupes de travail ex: Commissions des Sites / Carrières.</a:t>
            </a:r>
          </a:p>
          <a:p>
            <a:r>
              <a:rPr lang="fr-FR" smtClean="0"/>
              <a:t>Questionnement sur des photos sur le milieu (pas de base en ligne mais sur demande) / cartographie … (DREAL)</a:t>
            </a:r>
          </a:p>
          <a:p>
            <a:endParaRPr lang="fr-FR" smtClean="0"/>
          </a:p>
        </p:txBody>
      </p:sp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4578350" y="0"/>
            <a:ext cx="4565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b="1">
                <a:solidFill>
                  <a:schemeClr val="bg1"/>
                </a:solidFill>
              </a:rPr>
              <a:t>ATELIER 1 : Partager les connaissances</a:t>
            </a: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gency FB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685</TotalTime>
  <Words>316</Words>
  <Application>Microsoft Office PowerPoint</Application>
  <PresentationFormat>Affichage à l'écran (4:3)</PresentationFormat>
  <Paragraphs>28</Paragraphs>
  <Slides>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4" baseType="lpstr">
      <vt:lpstr>Modèle par défaut</vt:lpstr>
      <vt:lpstr>Présentation PowerPoint</vt:lpstr>
      <vt:lpstr>Présentation PowerPoint</vt:lpstr>
      <vt:lpstr>Présentation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ATELIER 1</dc:title>
  <dc:creator>Chokier</dc:creator>
  <cp:lastModifiedBy>Chokier</cp:lastModifiedBy>
  <cp:revision>47</cp:revision>
  <dcterms:created xsi:type="dcterms:W3CDTF">2012-09-19T14:11:33Z</dcterms:created>
  <dcterms:modified xsi:type="dcterms:W3CDTF">2012-09-28T07:14:26Z</dcterms:modified>
</cp:coreProperties>
</file>