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655195-4825-401F-859E-1A4A38330728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810B4-494F-43AE-9EBE-7ADC8A401D1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z.ifremer.fr/envlit/resultats/quadrige" TargetMode="External"/><Relationship Id="rId2" Type="http://schemas.openxmlformats.org/officeDocument/2006/relationships/hyperlink" Target="../Documents/A20/FIL%20MED/Suivi%20param&#232;tres%20physico/Donn&#233;es%202014/mail-Derolez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omlit.epoc.u-bordeaux1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Réunion interrégionale </a:t>
            </a:r>
            <a:br>
              <a:rPr lang="fr-FR" dirty="0" smtClean="0"/>
            </a:br>
            <a:r>
              <a:rPr lang="fr-FR" dirty="0" smtClean="0"/>
              <a:t>du FILMED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3 mars 2015</a:t>
            </a:r>
          </a:p>
          <a:p>
            <a:r>
              <a:rPr lang="fr-FR" dirty="0" smtClean="0"/>
              <a:t>Tour du Valat</a:t>
            </a:r>
            <a:endParaRPr lang="fr-FR" dirty="0"/>
          </a:p>
        </p:txBody>
      </p:sp>
      <p:pic>
        <p:nvPicPr>
          <p:cNvPr id="1026" name="Picture 2" descr="C:\Users\nbe\Documents\B10\GESTION DU SITE WEB\suivi milieu lagunaire\Carte-sites2013_fogem-filmed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0220"/>
            <a:ext cx="5898683" cy="3307780"/>
          </a:xfrm>
          <a:prstGeom prst="rect">
            <a:avLst/>
          </a:prstGeom>
          <a:noFill/>
        </p:spPr>
      </p:pic>
      <p:pic>
        <p:nvPicPr>
          <p:cNvPr id="6" name="Image 5" descr="Logo-RVB-300dpi-2lign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9878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TDV72web20k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157192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ENLR_logo_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3567" y="5157192"/>
            <a:ext cx="148284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Logo_OEC_2013_Vertical_G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5157192"/>
            <a:ext cx="576084" cy="1104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En Languedoc-Roussillon</a:t>
            </a:r>
            <a:br>
              <a:rPr lang="fr-FR" sz="3200" dirty="0" smtClean="0"/>
            </a:br>
            <a:r>
              <a:rPr lang="fr-FR" sz="3200" dirty="0" smtClean="0"/>
              <a:t>	=&gt;Point sur la suite du RSL / DCE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Obs</a:t>
            </a:r>
            <a:r>
              <a:rPr lang="fr-FR" dirty="0" smtClean="0"/>
              <a:t> </a:t>
            </a:r>
            <a:r>
              <a:rPr lang="fr-FR" dirty="0" err="1" smtClean="0"/>
              <a:t>Lag</a:t>
            </a:r>
            <a:r>
              <a:rPr lang="fr-FR" dirty="0" smtClean="0"/>
              <a:t> 2014 (« RSL 2014 »)=rapport en fin mai sous formats de fiches synthétiques</a:t>
            </a:r>
          </a:p>
          <a:p>
            <a:pPr lvl="1"/>
            <a:r>
              <a:rPr lang="fr-FR" dirty="0" err="1" smtClean="0"/>
              <a:t>Qqs</a:t>
            </a:r>
            <a:r>
              <a:rPr lang="fr-FR" dirty="0" smtClean="0"/>
              <a:t> lagunes pourraient avoir un soutien annuel </a:t>
            </a:r>
            <a:r>
              <a:rPr lang="fr-FR" sz="2100" dirty="0" smtClean="0"/>
              <a:t>(ms pas encore acté!)</a:t>
            </a:r>
          </a:p>
          <a:p>
            <a:pPr lvl="1"/>
            <a:r>
              <a:rPr lang="fr-FR" sz="2100" dirty="0" smtClean="0"/>
              <a:t>3  grands thèmes choisis avec Agence de l’eau et partenaires scientifiques (Compréhension des processus de restauration / Contaminants </a:t>
            </a:r>
            <a:r>
              <a:rPr lang="fr-FR" sz="2100" dirty="0" err="1" smtClean="0"/>
              <a:t>chim</a:t>
            </a:r>
            <a:r>
              <a:rPr lang="fr-FR" sz="2100" dirty="0" smtClean="0"/>
              <a:t>./connectivité habitats naturels)</a:t>
            </a:r>
            <a:endParaRPr lang="fr-FR" dirty="0" smtClean="0"/>
          </a:p>
          <a:p>
            <a:r>
              <a:rPr lang="fr-FR" dirty="0" smtClean="0">
                <a:hlinkClick r:id="rId2" action="ppaction://hlinkfile"/>
              </a:rPr>
              <a:t>DCE : </a:t>
            </a:r>
            <a:endParaRPr lang="fr-FR" dirty="0" smtClean="0"/>
          </a:p>
          <a:p>
            <a:pPr lvl="1"/>
            <a:r>
              <a:rPr lang="fr-FR" dirty="0" smtClean="0"/>
              <a:t>Baisse du </a:t>
            </a:r>
            <a:r>
              <a:rPr lang="fr-FR" dirty="0" err="1" smtClean="0"/>
              <a:t>nbre</a:t>
            </a:r>
            <a:r>
              <a:rPr lang="fr-FR" dirty="0" smtClean="0"/>
              <a:t> de stations suivis/RSL (et baisse de fréquence de suivi pour certains paramètres ex </a:t>
            </a:r>
            <a:r>
              <a:rPr lang="fr-FR" dirty="0" err="1" smtClean="0"/>
              <a:t>macrophytes</a:t>
            </a:r>
            <a:r>
              <a:rPr lang="fr-FR" dirty="0" smtClean="0"/>
              <a:t>. Pour colonne d’eau 1 an sur 2</a:t>
            </a:r>
          </a:p>
          <a:p>
            <a:pPr lvl="1"/>
            <a:r>
              <a:rPr lang="fr-FR" dirty="0" smtClean="0"/>
              <a:t>Rapport des données de 2015 en déc. 2016 (mais pas de transmission prévue des données)</a:t>
            </a:r>
          </a:p>
          <a:p>
            <a:pPr lvl="1"/>
            <a:r>
              <a:rPr lang="fr-FR" dirty="0" smtClean="0"/>
              <a:t>Données qui seront sur la BDD Quadrige  (</a:t>
            </a:r>
            <a:r>
              <a:rPr lang="fr-FR" dirty="0" err="1" smtClean="0"/>
              <a:t>syst</a:t>
            </a:r>
            <a:r>
              <a:rPr lang="fr-FR" dirty="0" smtClean="0"/>
              <a:t>. d’info de l’eau, gestion et valorisation des données de la surveillance littorale) </a:t>
            </a:r>
            <a:r>
              <a:rPr lang="fr-FR" dirty="0" smtClean="0">
                <a:hlinkClick r:id="rId3"/>
              </a:rPr>
              <a:t>wwz.ifremer.fr/</a:t>
            </a:r>
            <a:r>
              <a:rPr lang="fr-FR" dirty="0" err="1" smtClean="0">
                <a:hlinkClick r:id="rId3"/>
              </a:rPr>
              <a:t>envlit</a:t>
            </a:r>
            <a:r>
              <a:rPr lang="fr-FR" dirty="0" smtClean="0">
                <a:hlinkClick r:id="rId3"/>
              </a:rPr>
              <a:t>/</a:t>
            </a:r>
            <a:r>
              <a:rPr lang="fr-FR" dirty="0" err="1" smtClean="0">
                <a:hlinkClick r:id="rId3"/>
              </a:rPr>
              <a:t>resultats</a:t>
            </a:r>
            <a:r>
              <a:rPr lang="fr-FR" dirty="0" smtClean="0">
                <a:hlinkClick r:id="rId3"/>
              </a:rPr>
              <a:t>/quadrige</a:t>
            </a: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Observatoire des lagunes en Languedoc-Roussillon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Données météo : transmission ? Ifremer devra faire le point en interne au sujet de leur convention signée avec météo France</a:t>
            </a:r>
          </a:p>
          <a:p>
            <a:r>
              <a:rPr lang="fr-FR" dirty="0" smtClean="0"/>
              <a:t>Stations marines : données à récupérer =&gt; </a:t>
            </a:r>
          </a:p>
          <a:p>
            <a:pPr lvl="1"/>
            <a:r>
              <a:rPr lang="fr-FR" dirty="0" smtClean="0"/>
              <a:t>Données liées REPHY sont en ligne  sur site IFREMER(station de Sète)</a:t>
            </a:r>
          </a:p>
          <a:p>
            <a:pPr lvl="1"/>
            <a:r>
              <a:rPr lang="fr-FR" dirty="0" smtClean="0"/>
              <a:t>Demande à transmettre au SOMLIT (</a:t>
            </a:r>
            <a:r>
              <a:rPr lang="fr-FR" b="1" dirty="0" smtClean="0">
                <a:hlinkClick r:id="rId2"/>
              </a:rPr>
              <a:t>Service d’Observation en Milieu </a:t>
            </a:r>
            <a:r>
              <a:rPr lang="fr-FR" b="1" dirty="0" err="1" smtClean="0">
                <a:hlinkClick r:id="rId2"/>
              </a:rPr>
              <a:t>LITtoral</a:t>
            </a:r>
            <a:endParaRPr lang="fr-FR" b="1" dirty="0" smtClean="0"/>
          </a:p>
          <a:p>
            <a:pPr lvl="2"/>
            <a:r>
              <a:rPr lang="fr-FR" dirty="0" smtClean="0"/>
              <a:t>Stations marines de Banyuls sur mer et Marseille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Journées de formations / d’échanges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389120"/>
          </a:xfrm>
        </p:spPr>
        <p:txBody>
          <a:bodyPr>
            <a:normAutofit fontScale="85000" lnSpcReduction="10000"/>
          </a:bodyPr>
          <a:lstStyle/>
          <a:p>
            <a:pPr lvl="1"/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Juin 2014 : Journée technique sur les indicateurs de suivi de la fréquentation des sites littoraux – aux Marais du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Vigueirat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fr-FR" dirty="0" smtClean="0"/>
              <a:t>En 2015 , prévoir des ateliers : </a:t>
            </a:r>
            <a:r>
              <a:rPr lang="fr-FR" b="1" dirty="0" smtClean="0"/>
              <a:t>coût/efficacité</a:t>
            </a:r>
            <a:r>
              <a:rPr lang="fr-FR" dirty="0" smtClean="0"/>
              <a:t> (pour mise en œuvre de l’étude et de son analyse) - sur </a:t>
            </a:r>
            <a:r>
              <a:rPr lang="fr-FR" b="1" dirty="0" smtClean="0"/>
              <a:t>des idées de méthodologies</a:t>
            </a:r>
            <a:r>
              <a:rPr lang="fr-FR" dirty="0" smtClean="0"/>
              <a:t>, sur la </a:t>
            </a:r>
            <a:r>
              <a:rPr lang="fr-FR" b="1" dirty="0" smtClean="0"/>
              <a:t>standardisation/bancarisation</a:t>
            </a:r>
            <a:r>
              <a:rPr lang="fr-FR" dirty="0" smtClean="0"/>
              <a:t> (adaptation de méthodes et de BDD existantes?) - </a:t>
            </a:r>
            <a:r>
              <a:rPr lang="fr-FR" b="1" dirty="0" smtClean="0"/>
              <a:t>L’intégration de la capacité de charge</a:t>
            </a:r>
            <a:r>
              <a:rPr lang="fr-FR" dirty="0" smtClean="0"/>
              <a:t> sur un site en aide à la gestion et choix (quelle méthode, indicateur à choisir)/lien avec ATEN?</a:t>
            </a:r>
          </a:p>
          <a:p>
            <a:pPr lvl="1" algn="just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Octobre 2014 : Journée technique sur l’évaluation de l’état de conservation des roselières en faveur de l’avifaune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paludicole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– à la Maison de la Nature de Lattes</a:t>
            </a:r>
          </a:p>
          <a:p>
            <a:pPr lvl="2"/>
            <a:r>
              <a:rPr lang="fr-FR" dirty="0" smtClean="0"/>
              <a:t>En 2015 : besoin de formation </a:t>
            </a:r>
            <a:r>
              <a:rPr lang="fr-FR" dirty="0" err="1" smtClean="0"/>
              <a:t>réso</a:t>
            </a:r>
            <a:r>
              <a:rPr lang="fr-FR" dirty="0" smtClean="0"/>
              <a:t> </a:t>
            </a:r>
            <a:r>
              <a:rPr lang="fr-FR" dirty="0" err="1" smtClean="0"/>
              <a:t>rozo</a:t>
            </a:r>
            <a:r>
              <a:rPr lang="fr-FR" dirty="0" smtClean="0"/>
              <a:t>  en sept ? – autre atelier suivant les besoins ?</a:t>
            </a: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En 2015 =&gt; en PACA, journée d’échange sur la gestion des zones humides </a:t>
            </a:r>
            <a:r>
              <a:rPr lang="fr-FR" sz="1600" dirty="0" smtClean="0"/>
              <a:t>(</a:t>
            </a:r>
            <a:r>
              <a:rPr lang="fr-FR" sz="1600" dirty="0" err="1" smtClean="0"/>
              <a:t>co</a:t>
            </a:r>
            <a:r>
              <a:rPr lang="fr-FR" sz="1600" dirty="0" smtClean="0"/>
              <a:t>-organisé par RRGMA, CENPACA et PRL, Agence de l’eau)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Journées de formations / d’échanges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Journée de la plateforme gestion/recherche prévue sur le thème de la télédétection et suivi cartographique, prévue en 2015 =&gt;constitution d’un groupe de réflexion </a:t>
            </a:r>
          </a:p>
          <a:p>
            <a:pPr lvl="2"/>
            <a:r>
              <a:rPr lang="fr-FR" dirty="0" smtClean="0"/>
              <a:t>Quelques gestionnaires sont souhaité pour participer à ce groupe</a:t>
            </a:r>
          </a:p>
          <a:p>
            <a:pPr lvl="2"/>
            <a:r>
              <a:rPr lang="fr-FR" dirty="0" smtClean="0"/>
              <a:t>Quels sont vos besoins concernant cette thématique ciblée</a:t>
            </a:r>
          </a:p>
          <a:p>
            <a:pPr lvl="2"/>
            <a:r>
              <a:rPr lang="fr-FR" dirty="0" smtClean="0"/>
              <a:t>Quel besoin par rapport à l’intégration des  sciences sociales ?</a:t>
            </a:r>
          </a:p>
          <a:p>
            <a:pPr lvl="2"/>
            <a:r>
              <a:rPr lang="fr-FR" dirty="0" smtClean="0"/>
              <a:t>Questionnaire à faire passer à ce sujet et pour les autres thématiques à définir pour les années suivantes</a:t>
            </a:r>
          </a:p>
          <a:p>
            <a:pPr lvl="1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Autre besoin de journées d’échanges et de formation ?</a:t>
            </a:r>
          </a:p>
          <a:p>
            <a:pPr lvl="2"/>
            <a:r>
              <a:rPr lang="fr-FR" dirty="0" smtClean="0"/>
              <a:t>Formation communication gestionnaires/élus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3339</TotalTime>
  <Words>331</Words>
  <Application>Microsoft Office PowerPoint</Application>
  <PresentationFormat>Affichage à l'écran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Débit</vt:lpstr>
      <vt:lpstr>Réunion interrégionale  du FILMED</vt:lpstr>
      <vt:lpstr>En Languedoc-Roussillon  =&gt;Point sur la suite du RSL / DCE</vt:lpstr>
      <vt:lpstr>Observatoire des lagunes en Languedoc-Roussillon</vt:lpstr>
      <vt:lpstr>Journées de formations / d’échanges</vt:lpstr>
      <vt:lpstr>Journées de formations / d’échanges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nbe</dc:creator>
  <cp:lastModifiedBy>nbe</cp:lastModifiedBy>
  <cp:revision>13</cp:revision>
  <dcterms:created xsi:type="dcterms:W3CDTF">2015-02-27T18:08:51Z</dcterms:created>
  <dcterms:modified xsi:type="dcterms:W3CDTF">2015-04-09T09:02:49Z</dcterms:modified>
</cp:coreProperties>
</file>