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8" r:id="rId3"/>
    <p:sldId id="269" r:id="rId4"/>
    <p:sldId id="270" r:id="rId5"/>
    <p:sldId id="271" r:id="rId6"/>
    <p:sldId id="272" r:id="rId7"/>
  </p:sldIdLst>
  <p:sldSz cx="10693400" cy="7561263"/>
  <p:notesSz cx="9926638" cy="6797675"/>
  <p:defaultTextStyle>
    <a:defPPr>
      <a:defRPr lang="fr-F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133" y="86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65FDB-CDA8-430A-9C45-AF0BBE0380C8}" type="datetimeFigureOut">
              <a:rPr lang="fr-FR" smtClean="0"/>
              <a:t>25/07/2018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160713" y="509588"/>
            <a:ext cx="36052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E1BE7-1EFE-476C-B8CA-A31612C185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815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65D78-779B-4CE3-8208-064B90EE3C5A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9190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A70BD-71D4-42C5-A4A2-82A3FEEABCED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9661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A0BBB-5E22-44D4-AF24-9051A1E1B213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3224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02DA-1293-4BFE-B22A-33B4B7883C3C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321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86327-0AF8-4AEB-A4A7-E23A74FF9D70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9057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B113-388E-4F48-80E5-5799A942F831}" type="datetime1">
              <a:rPr lang="fr-FR" smtClean="0"/>
              <a:t>25/07/2018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49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74752-417D-4FA8-91E7-CFCE421BCEDE}" type="datetime1">
              <a:rPr lang="fr-FR" smtClean="0"/>
              <a:t>25/07/2018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00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BE0-18C9-4DDD-86E8-B7BD83EF21A3}" type="datetime1">
              <a:rPr lang="fr-FR" smtClean="0"/>
              <a:t>25/07/2018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701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3C882-558F-467D-9E30-B4A62556D042}" type="datetime1">
              <a:rPr lang="fr-FR" smtClean="0"/>
              <a:t>25/07/2018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303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693B-A479-4ADC-880A-83444B6DAA1E}" type="datetime1">
              <a:rPr lang="fr-FR" smtClean="0"/>
              <a:t>25/07/2018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9395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53403-1331-4954-BC07-8DB42BB17AD9}" type="datetime1">
              <a:rPr lang="fr-FR" smtClean="0"/>
              <a:t>25/07/2018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237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59159-DA6D-4DA8-8A7C-AE4C5223BEDC}" type="datetime1">
              <a:rPr lang="fr-FR" smtClean="0"/>
              <a:t>25/07/2018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4901A-63E5-490E-B0F8-F20FF390A0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98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Habitants - 1</a:t>
            </a:r>
            <a:endParaRPr lang="fr-FR" dirty="0"/>
          </a:p>
        </p:txBody>
      </p:sp>
      <p:grpSp>
        <p:nvGrpSpPr>
          <p:cNvPr id="6" name="Groupe 5"/>
          <p:cNvGrpSpPr/>
          <p:nvPr/>
        </p:nvGrpSpPr>
        <p:grpSpPr>
          <a:xfrm>
            <a:off x="185544" y="677305"/>
            <a:ext cx="2880000" cy="2880000"/>
            <a:chOff x="185224" y="612279"/>
            <a:chExt cx="3368000" cy="3175334"/>
          </a:xfrm>
        </p:grpSpPr>
        <p:sp>
          <p:nvSpPr>
            <p:cNvPr id="10" name="Rectangle 9"/>
            <p:cNvSpPr/>
            <p:nvPr/>
          </p:nvSpPr>
          <p:spPr>
            <a:xfrm>
              <a:off x="185224" y="612279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2" name="ZoneTexte 1"/>
            <p:cNvSpPr txBox="1"/>
            <p:nvPr/>
          </p:nvSpPr>
          <p:spPr>
            <a:xfrm>
              <a:off x="2684491" y="3492599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186460" y="677305"/>
            <a:ext cx="2880000" cy="2880000"/>
            <a:chOff x="3634884" y="612279"/>
            <a:chExt cx="3368000" cy="3175334"/>
          </a:xfrm>
        </p:grpSpPr>
        <p:sp>
          <p:nvSpPr>
            <p:cNvPr id="11" name="Rectangle 10"/>
            <p:cNvSpPr/>
            <p:nvPr/>
          </p:nvSpPr>
          <p:spPr>
            <a:xfrm>
              <a:off x="3634884" y="612279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6142014" y="3558480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6211116" y="3702083"/>
            <a:ext cx="2880000" cy="2880000"/>
            <a:chOff x="7091268" y="3927531"/>
            <a:chExt cx="3368000" cy="3175334"/>
          </a:xfrm>
        </p:grpSpPr>
        <p:sp>
          <p:nvSpPr>
            <p:cNvPr id="13" name="Rectangle 12"/>
            <p:cNvSpPr/>
            <p:nvPr/>
          </p:nvSpPr>
          <p:spPr>
            <a:xfrm>
              <a:off x="7091268" y="3927531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>
                <a:solidFill>
                  <a:srgbClr val="00B0F0"/>
                </a:solidFill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48" t="16058" b="12881"/>
            <a:stretch/>
          </p:blipFill>
          <p:spPr bwMode="auto">
            <a:xfrm>
              <a:off x="7427731" y="4198281"/>
              <a:ext cx="2877550" cy="2644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ZoneTexte 17"/>
            <p:cNvSpPr txBox="1"/>
            <p:nvPr/>
          </p:nvSpPr>
          <p:spPr>
            <a:xfrm>
              <a:off x="9533339" y="6852221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3186460" y="3699199"/>
            <a:ext cx="2880000" cy="2880000"/>
            <a:chOff x="3618508" y="3924647"/>
            <a:chExt cx="3368000" cy="3175334"/>
          </a:xfrm>
        </p:grpSpPr>
        <p:sp>
          <p:nvSpPr>
            <p:cNvPr id="8" name="Rectangle 7"/>
            <p:cNvSpPr/>
            <p:nvPr/>
          </p:nvSpPr>
          <p:spPr>
            <a:xfrm>
              <a:off x="3618508" y="3924647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717" y="4482193"/>
              <a:ext cx="3184667" cy="1755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ZoneTexte 18"/>
            <p:cNvSpPr txBox="1"/>
            <p:nvPr/>
          </p:nvSpPr>
          <p:spPr>
            <a:xfrm>
              <a:off x="6125638" y="6842811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178820" y="3708943"/>
            <a:ext cx="2880000" cy="2880000"/>
            <a:chOff x="178500" y="3934391"/>
            <a:chExt cx="3368000" cy="3175334"/>
          </a:xfrm>
        </p:grpSpPr>
        <p:sp>
          <p:nvSpPr>
            <p:cNvPr id="7" name="Rectangle 6"/>
            <p:cNvSpPr/>
            <p:nvPr/>
          </p:nvSpPr>
          <p:spPr>
            <a:xfrm>
              <a:off x="178500" y="3934391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204" y="4569176"/>
              <a:ext cx="2442481" cy="190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ZoneTexte 19"/>
            <p:cNvSpPr txBox="1"/>
            <p:nvPr/>
          </p:nvSpPr>
          <p:spPr>
            <a:xfrm>
              <a:off x="2685630" y="6842811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1</a:t>
            </a:fld>
            <a:endParaRPr lang="fr-FR"/>
          </a:p>
        </p:txBody>
      </p:sp>
      <p:pic>
        <p:nvPicPr>
          <p:cNvPr id="28" name="Imag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80" y="886367"/>
            <a:ext cx="1728192" cy="263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2193" y="902649"/>
            <a:ext cx="2108532" cy="243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e 20"/>
          <p:cNvGrpSpPr/>
          <p:nvPr/>
        </p:nvGrpSpPr>
        <p:grpSpPr>
          <a:xfrm>
            <a:off x="6211116" y="670323"/>
            <a:ext cx="2880000" cy="2880000"/>
            <a:chOff x="6211116" y="670323"/>
            <a:chExt cx="2880000" cy="2880000"/>
          </a:xfrm>
        </p:grpSpPr>
        <p:grpSp>
          <p:nvGrpSpPr>
            <p:cNvPr id="3" name="Groupe 2"/>
            <p:cNvGrpSpPr/>
            <p:nvPr/>
          </p:nvGrpSpPr>
          <p:grpSpPr>
            <a:xfrm>
              <a:off x="6211116" y="670323"/>
              <a:ext cx="2880000" cy="2880000"/>
              <a:chOff x="7091268" y="605297"/>
              <a:chExt cx="3368000" cy="3175334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091268" y="605297"/>
                <a:ext cx="3368000" cy="3175334"/>
              </a:xfrm>
              <a:prstGeom prst="rect">
                <a:avLst/>
              </a:prstGeom>
              <a:noFill/>
              <a:ln w="57150">
                <a:solidFill>
                  <a:srgbClr val="00B05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spcCol="0"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ZoneTexte 16"/>
              <p:cNvSpPr txBox="1"/>
              <p:nvPr/>
            </p:nvSpPr>
            <p:spPr>
              <a:xfrm>
                <a:off x="9533339" y="3565187"/>
                <a:ext cx="76174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800" i="1" dirty="0" smtClean="0"/>
                  <a:t>© Cyril Girard</a:t>
                </a:r>
                <a:endParaRPr lang="fr-FR" sz="800" i="1" dirty="0"/>
              </a:p>
            </p:txBody>
          </p:sp>
        </p:grpSp>
        <p:pic>
          <p:nvPicPr>
            <p:cNvPr id="30" name="Image 2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868" y="879464"/>
              <a:ext cx="1584176" cy="2441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49246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Habitants – 2 / Homme &amp; ZH 1</a:t>
            </a:r>
            <a:endParaRPr lang="fr-FR" dirty="0"/>
          </a:p>
        </p:txBody>
      </p:sp>
      <p:grpSp>
        <p:nvGrpSpPr>
          <p:cNvPr id="15" name="Groupe 14"/>
          <p:cNvGrpSpPr/>
          <p:nvPr/>
        </p:nvGrpSpPr>
        <p:grpSpPr>
          <a:xfrm>
            <a:off x="3186460" y="677305"/>
            <a:ext cx="2880000" cy="2880000"/>
            <a:chOff x="3634884" y="612279"/>
            <a:chExt cx="3368000" cy="3175334"/>
          </a:xfrm>
        </p:grpSpPr>
        <p:sp>
          <p:nvSpPr>
            <p:cNvPr id="11" name="Rectangle 10"/>
            <p:cNvSpPr/>
            <p:nvPr/>
          </p:nvSpPr>
          <p:spPr>
            <a:xfrm>
              <a:off x="3634884" y="612279"/>
              <a:ext cx="3368000" cy="3175334"/>
            </a:xfrm>
            <a:prstGeom prst="rect">
              <a:avLst/>
            </a:prstGeom>
            <a:noFill/>
            <a:ln w="57150">
              <a:solidFill>
                <a:srgbClr val="00B05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6142014" y="3558480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6211116" y="670323"/>
            <a:ext cx="2880000" cy="2880000"/>
            <a:chOff x="7091268" y="605297"/>
            <a:chExt cx="3368000" cy="3175334"/>
          </a:xfrm>
        </p:grpSpPr>
        <p:sp>
          <p:nvSpPr>
            <p:cNvPr id="12" name="Rectangle 11"/>
            <p:cNvSpPr/>
            <p:nvPr/>
          </p:nvSpPr>
          <p:spPr>
            <a:xfrm>
              <a:off x="7091268" y="605297"/>
              <a:ext cx="3368000" cy="3175334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9533339" y="3565187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6211116" y="3702083"/>
            <a:ext cx="2880000" cy="2880000"/>
          </a:xfrm>
          <a:prstGeom prst="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186460" y="3699199"/>
            <a:ext cx="2880000" cy="2880000"/>
          </a:xfrm>
          <a:prstGeom prst="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grpSp>
        <p:nvGrpSpPr>
          <p:cNvPr id="9" name="Groupe 8"/>
          <p:cNvGrpSpPr/>
          <p:nvPr/>
        </p:nvGrpSpPr>
        <p:grpSpPr>
          <a:xfrm>
            <a:off x="178820" y="3708943"/>
            <a:ext cx="2880000" cy="2880000"/>
            <a:chOff x="178500" y="3934391"/>
            <a:chExt cx="3368000" cy="3175334"/>
          </a:xfrm>
        </p:grpSpPr>
        <p:sp>
          <p:nvSpPr>
            <p:cNvPr id="7" name="Rectangle 6"/>
            <p:cNvSpPr/>
            <p:nvPr/>
          </p:nvSpPr>
          <p:spPr>
            <a:xfrm>
              <a:off x="178500" y="3934391"/>
              <a:ext cx="3368000" cy="3175334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2685630" y="6842811"/>
              <a:ext cx="76174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i="1" dirty="0" smtClean="0"/>
                <a:t>© Cyril Girard</a:t>
              </a:r>
              <a:endParaRPr lang="fr-FR" sz="800" i="1" dirty="0"/>
            </a:p>
          </p:txBody>
        </p:sp>
      </p:grp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2</a:t>
            </a:fld>
            <a:endParaRPr lang="fr-FR"/>
          </a:p>
        </p:txBody>
      </p:sp>
      <p:grpSp>
        <p:nvGrpSpPr>
          <p:cNvPr id="4" name="Groupe 3"/>
          <p:cNvGrpSpPr/>
          <p:nvPr/>
        </p:nvGrpSpPr>
        <p:grpSpPr>
          <a:xfrm>
            <a:off x="185544" y="677305"/>
            <a:ext cx="2880000" cy="2880000"/>
            <a:chOff x="185544" y="677305"/>
            <a:chExt cx="2880000" cy="2880000"/>
          </a:xfrm>
        </p:grpSpPr>
        <p:grpSp>
          <p:nvGrpSpPr>
            <p:cNvPr id="6" name="Groupe 5"/>
            <p:cNvGrpSpPr/>
            <p:nvPr/>
          </p:nvGrpSpPr>
          <p:grpSpPr>
            <a:xfrm>
              <a:off x="185544" y="677305"/>
              <a:ext cx="2880000" cy="2880000"/>
              <a:chOff x="185224" y="612279"/>
              <a:chExt cx="3368000" cy="3175334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85224" y="612279"/>
                <a:ext cx="3368000" cy="3175334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spcCol="0"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" name="ZoneTexte 1"/>
              <p:cNvSpPr txBox="1"/>
              <p:nvPr/>
            </p:nvSpPr>
            <p:spPr>
              <a:xfrm>
                <a:off x="2684491" y="3492599"/>
                <a:ext cx="76174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800" i="1" dirty="0" smtClean="0"/>
                  <a:t>© Cyril Girard</a:t>
                </a:r>
                <a:endParaRPr lang="fr-FR" sz="800" i="1" dirty="0"/>
              </a:p>
            </p:txBody>
          </p:sp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149" y="866535"/>
              <a:ext cx="2520280" cy="232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059" y="972319"/>
            <a:ext cx="2572509" cy="2180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630" y="975277"/>
            <a:ext cx="2712472" cy="2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" r="10138"/>
          <a:stretch/>
        </p:blipFill>
        <p:spPr bwMode="auto">
          <a:xfrm>
            <a:off x="246636" y="4140671"/>
            <a:ext cx="272742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3361059" y="4428703"/>
            <a:ext cx="2530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ACCUEIL </a:t>
            </a:r>
          </a:p>
          <a:p>
            <a:pPr algn="ctr"/>
            <a:r>
              <a:rPr lang="fr-FR" sz="2400" dirty="0" smtClean="0"/>
              <a:t>– </a:t>
            </a:r>
          </a:p>
          <a:p>
            <a:pPr algn="ctr"/>
            <a:r>
              <a:rPr lang="fr-FR" sz="2400" dirty="0" smtClean="0"/>
              <a:t>ESPACE RÉCRÉATIF</a:t>
            </a:r>
            <a:endParaRPr lang="fr-FR" sz="2400" dirty="0"/>
          </a:p>
        </p:txBody>
      </p:sp>
      <p:sp>
        <p:nvSpPr>
          <p:cNvPr id="25" name="ZoneTexte 24"/>
          <p:cNvSpPr txBox="1"/>
          <p:nvPr/>
        </p:nvSpPr>
        <p:spPr>
          <a:xfrm>
            <a:off x="6462984" y="442870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/>
              <a:t>Protection contre les </a:t>
            </a:r>
            <a:r>
              <a:rPr lang="fr-FR" sz="2400" cap="all" dirty="0" smtClean="0"/>
              <a:t>tempêtes</a:t>
            </a:r>
            <a:endParaRPr lang="fr-FR" sz="2400" cap="all" dirty="0"/>
          </a:p>
        </p:txBody>
      </p:sp>
    </p:spTree>
    <p:extLst>
      <p:ext uri="{BB962C8B-B14F-4D97-AF65-F5344CB8AC3E}">
        <p14:creationId xmlns:p14="http://schemas.microsoft.com/office/powerpoint/2010/main" val="421917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Homme </a:t>
            </a:r>
            <a:r>
              <a:rPr lang="fr-FR" dirty="0"/>
              <a:t>&amp; </a:t>
            </a:r>
            <a:r>
              <a:rPr lang="fr-FR" dirty="0" smtClean="0"/>
              <a:t>ZH - </a:t>
            </a:r>
            <a:r>
              <a:rPr lang="fr-FR" dirty="0"/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5544" y="677305"/>
            <a:ext cx="2880000" cy="2880000"/>
          </a:xfrm>
          <a:prstGeom prst="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186460" y="677305"/>
            <a:ext cx="2880000" cy="2880000"/>
          </a:xfrm>
          <a:prstGeom prst="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211116" y="670323"/>
            <a:ext cx="2880000" cy="2880000"/>
          </a:xfrm>
          <a:prstGeom prst="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211116" y="3702083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186460" y="3699199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3</a:t>
            </a:fld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3401864" y="162039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PRODUCTION RESSOURCE</a:t>
            </a:r>
            <a:endParaRPr lang="fr-FR" sz="2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6466630" y="165349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REGULATEUR DE CLIMAT</a:t>
            </a:r>
            <a:endParaRPr lang="fr-FR" sz="2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430688" y="162039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EPURATION DE L’EAU</a:t>
            </a:r>
            <a:endParaRPr lang="fr-FR" sz="2400" cap="all" dirty="0"/>
          </a:p>
        </p:txBody>
      </p:sp>
      <p:grpSp>
        <p:nvGrpSpPr>
          <p:cNvPr id="2" name="Groupe 1"/>
          <p:cNvGrpSpPr/>
          <p:nvPr/>
        </p:nvGrpSpPr>
        <p:grpSpPr>
          <a:xfrm>
            <a:off x="178820" y="3708943"/>
            <a:ext cx="2880000" cy="2880000"/>
            <a:chOff x="178820" y="3708943"/>
            <a:chExt cx="2880000" cy="2880000"/>
          </a:xfrm>
        </p:grpSpPr>
        <p:sp>
          <p:nvSpPr>
            <p:cNvPr id="7" name="Rectangle 6"/>
            <p:cNvSpPr/>
            <p:nvPr/>
          </p:nvSpPr>
          <p:spPr>
            <a:xfrm>
              <a:off x="178820" y="3708943"/>
              <a:ext cx="2880000" cy="2880000"/>
            </a:xfrm>
            <a:prstGeom prst="rect">
              <a:avLst/>
            </a:prstGeom>
            <a:noFill/>
            <a:ln w="57150">
              <a:solidFill>
                <a:srgbClr val="FFC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425702" y="4500711"/>
              <a:ext cx="23762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cap="all" dirty="0" smtClean="0"/>
                <a:t>Rôle hydrologique</a:t>
              </a:r>
              <a:endParaRPr lang="fr-FR" sz="2400" cap="all" dirty="0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3402484" y="453381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ANCRAGE DES BATEAUX</a:t>
            </a:r>
            <a:endParaRPr lang="fr-FR" sz="2400" cap="all" dirty="0"/>
          </a:p>
        </p:txBody>
      </p:sp>
      <p:sp>
        <p:nvSpPr>
          <p:cNvPr id="20" name="ZoneTexte 19"/>
          <p:cNvSpPr txBox="1"/>
          <p:nvPr/>
        </p:nvSpPr>
        <p:spPr>
          <a:xfrm>
            <a:off x="6462984" y="454191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ACTIVITÉS DE LOISIRS AQUATIQUES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55035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Homme &amp; ZH </a:t>
            </a:r>
            <a:r>
              <a:rPr lang="fr-FR" dirty="0" smtClean="0"/>
              <a:t>3 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85544" y="677305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186460" y="677305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211116" y="670323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211116" y="3702083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186460" y="3699199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4</a:t>
            </a:fld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6282804" y="1620391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SURFRÉQUENTATION DES PLAGES</a:t>
            </a:r>
            <a:endParaRPr lang="fr-FR" sz="2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430688" y="1620391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ACTIVITÉS DE LOISIRS TERRESTRES</a:t>
            </a:r>
            <a:endParaRPr lang="fr-FR" sz="2400" dirty="0"/>
          </a:p>
        </p:txBody>
      </p:sp>
      <p:grpSp>
        <p:nvGrpSpPr>
          <p:cNvPr id="2" name="Groupe 1"/>
          <p:cNvGrpSpPr/>
          <p:nvPr/>
        </p:nvGrpSpPr>
        <p:grpSpPr>
          <a:xfrm>
            <a:off x="178820" y="3708943"/>
            <a:ext cx="2880000" cy="2880000"/>
            <a:chOff x="178820" y="3708943"/>
            <a:chExt cx="2880000" cy="2880000"/>
          </a:xfrm>
        </p:grpSpPr>
        <p:sp>
          <p:nvSpPr>
            <p:cNvPr id="7" name="Rectangle 6"/>
            <p:cNvSpPr/>
            <p:nvPr/>
          </p:nvSpPr>
          <p:spPr>
            <a:xfrm>
              <a:off x="178820" y="3708943"/>
              <a:ext cx="2880000" cy="28800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234132" y="4371211"/>
              <a:ext cx="27363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cap="all" dirty="0" smtClean="0"/>
                <a:t>URBANISATION </a:t>
              </a:r>
            </a:p>
            <a:p>
              <a:pPr algn="ctr"/>
              <a:r>
                <a:rPr lang="fr-FR" sz="2400" cap="all" dirty="0" smtClean="0"/>
                <a:t>– INFRASTRUCTURES DE TRANSPORT</a:t>
              </a:r>
              <a:endParaRPr lang="fr-FR" sz="2400" cap="all" dirty="0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3406578" y="4428703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Contaminants biologiques D’ORIGINE ANTHROPIQUE</a:t>
            </a:r>
            <a:endParaRPr lang="fr-FR" sz="2400" cap="all" dirty="0"/>
          </a:p>
        </p:txBody>
      </p:sp>
      <p:sp>
        <p:nvSpPr>
          <p:cNvPr id="20" name="ZoneTexte 19"/>
          <p:cNvSpPr txBox="1"/>
          <p:nvPr/>
        </p:nvSpPr>
        <p:spPr>
          <a:xfrm>
            <a:off x="3438328" y="162039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ACTIVITÉS DE LOISIRS AÉRIENS</a:t>
            </a:r>
            <a:endParaRPr lang="fr-FR" sz="2400" dirty="0"/>
          </a:p>
        </p:txBody>
      </p:sp>
      <p:sp>
        <p:nvSpPr>
          <p:cNvPr id="21" name="ZoneTexte 20"/>
          <p:cNvSpPr txBox="1"/>
          <p:nvPr/>
        </p:nvSpPr>
        <p:spPr>
          <a:xfrm>
            <a:off x="6498828" y="446180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Contaminants </a:t>
            </a:r>
            <a:r>
              <a:rPr lang="fr-FR" sz="2400" cap="all" dirty="0" err="1" smtClean="0"/>
              <a:t>CHIMIQUEs</a:t>
            </a:r>
            <a:endParaRPr lang="fr-FR" sz="2400" cap="all" dirty="0"/>
          </a:p>
        </p:txBody>
      </p:sp>
    </p:spTree>
    <p:extLst>
      <p:ext uri="{BB962C8B-B14F-4D97-AF65-F5344CB8AC3E}">
        <p14:creationId xmlns:p14="http://schemas.microsoft.com/office/powerpoint/2010/main" val="39606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Homme &amp; ZH </a:t>
            </a:r>
            <a:r>
              <a:rPr lang="fr-FR" dirty="0" smtClean="0"/>
              <a:t>4/ Dynamiques - 1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85544" y="677305"/>
            <a:ext cx="2880000" cy="2880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186460" y="677305"/>
            <a:ext cx="2880000" cy="2880000"/>
          </a:xfrm>
          <a:prstGeom prst="rect">
            <a:avLst/>
          </a:prstGeom>
          <a:noFill/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211116" y="670323"/>
            <a:ext cx="2880000" cy="2880000"/>
          </a:xfrm>
          <a:prstGeom prst="rect">
            <a:avLst/>
          </a:prstGeom>
          <a:noFill/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211116" y="3702083"/>
            <a:ext cx="2880000" cy="288000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186460" y="3699199"/>
            <a:ext cx="2880000" cy="2880000"/>
          </a:xfrm>
          <a:prstGeom prst="rect">
            <a:avLst/>
          </a:prstGeom>
          <a:noFill/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8820" y="3708943"/>
            <a:ext cx="2880000" cy="2880000"/>
          </a:xfrm>
          <a:prstGeom prst="rect">
            <a:avLst/>
          </a:prstGeom>
          <a:noFill/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5</a:t>
            </a:fld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6282804" y="1644198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VARIATION DES APPORTS DE SÉDIMENTS</a:t>
            </a:r>
            <a:endParaRPr lang="fr-FR" sz="2400" dirty="0"/>
          </a:p>
        </p:txBody>
      </p:sp>
      <p:sp>
        <p:nvSpPr>
          <p:cNvPr id="18" name="ZoneTexte 17"/>
          <p:cNvSpPr txBox="1"/>
          <p:nvPr/>
        </p:nvSpPr>
        <p:spPr>
          <a:xfrm>
            <a:off x="234132" y="4500711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VARIATION DES APPORTS EN EAU DOUCE</a:t>
            </a:r>
            <a:endParaRPr lang="fr-FR" sz="2400" cap="all" dirty="0"/>
          </a:p>
        </p:txBody>
      </p:sp>
      <p:sp>
        <p:nvSpPr>
          <p:cNvPr id="19" name="ZoneTexte 18"/>
          <p:cNvSpPr txBox="1"/>
          <p:nvPr/>
        </p:nvSpPr>
        <p:spPr>
          <a:xfrm>
            <a:off x="3406578" y="452451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DYNAMIQUES DES </a:t>
            </a:r>
            <a:r>
              <a:rPr lang="fr-FR" sz="2400" cap="all" dirty="0" err="1"/>
              <a:t>é</a:t>
            </a:r>
            <a:r>
              <a:rPr lang="fr-FR" sz="2400" cap="all" dirty="0" err="1" smtClean="0"/>
              <a:t>COSYSTèMES</a:t>
            </a:r>
            <a:endParaRPr lang="fr-FR" sz="2400" cap="all" dirty="0"/>
          </a:p>
        </p:txBody>
      </p:sp>
      <p:sp>
        <p:nvSpPr>
          <p:cNvPr id="20" name="ZoneTexte 19"/>
          <p:cNvSpPr txBox="1"/>
          <p:nvPr/>
        </p:nvSpPr>
        <p:spPr>
          <a:xfrm>
            <a:off x="3438328" y="1620391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VARIATION DU NIVEAU DE LA MER</a:t>
            </a:r>
            <a:endParaRPr lang="fr-FR" sz="2400" dirty="0"/>
          </a:p>
        </p:txBody>
      </p:sp>
      <p:sp>
        <p:nvSpPr>
          <p:cNvPr id="21" name="ZoneTexte 20"/>
          <p:cNvSpPr txBox="1"/>
          <p:nvPr/>
        </p:nvSpPr>
        <p:spPr>
          <a:xfrm>
            <a:off x="6498828" y="450071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Modification du climat</a:t>
            </a:r>
            <a:endParaRPr lang="fr-FR" sz="2400" cap="all" dirty="0"/>
          </a:p>
        </p:txBody>
      </p:sp>
      <p:sp>
        <p:nvSpPr>
          <p:cNvPr id="23" name="ZoneTexte 22"/>
          <p:cNvSpPr txBox="1"/>
          <p:nvPr/>
        </p:nvSpPr>
        <p:spPr>
          <a:xfrm>
            <a:off x="448482" y="195081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MACRODECHETS</a:t>
            </a:r>
            <a:endParaRPr lang="fr-FR" sz="2400" cap="all" dirty="0"/>
          </a:p>
        </p:txBody>
      </p:sp>
    </p:spTree>
    <p:extLst>
      <p:ext uri="{BB962C8B-B14F-4D97-AF65-F5344CB8AC3E}">
        <p14:creationId xmlns:p14="http://schemas.microsoft.com/office/powerpoint/2010/main" val="184210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34332" y="76678"/>
            <a:ext cx="5400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Dynamiques - </a:t>
            </a:r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85544" y="677305"/>
            <a:ext cx="2880000" cy="288000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186460" y="677305"/>
            <a:ext cx="2880000" cy="288000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8820" y="3708943"/>
            <a:ext cx="2880000" cy="288000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spcCol="0" rtlCol="0" anchor="ctr"/>
          <a:lstStyle/>
          <a:p>
            <a:pPr algn="ctr"/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901A-63E5-490E-B0F8-F20FF390A04B}" type="slidenum">
              <a:rPr lang="fr-FR" smtClean="0"/>
              <a:t>6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6211116" y="670323"/>
            <a:ext cx="2880000" cy="2880000"/>
            <a:chOff x="6211116" y="670323"/>
            <a:chExt cx="2880000" cy="2880000"/>
          </a:xfrm>
        </p:grpSpPr>
        <p:sp>
          <p:nvSpPr>
            <p:cNvPr id="12" name="Rectangle 11"/>
            <p:cNvSpPr/>
            <p:nvPr/>
          </p:nvSpPr>
          <p:spPr>
            <a:xfrm>
              <a:off x="6211116" y="670323"/>
              <a:ext cx="2880000" cy="2880000"/>
            </a:xfrm>
            <a:prstGeom prst="rect">
              <a:avLst/>
            </a:prstGeom>
            <a:noFill/>
            <a:ln w="571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spcCol="0"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6215407" y="1644198"/>
              <a:ext cx="28083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/>
                <a:t>LIMITE DES RECHARGES EN SÉDIMENTS</a:t>
              </a:r>
              <a:endParaRPr lang="fr-FR" sz="2400" dirty="0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234132" y="452451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MIGRATION DE </a:t>
            </a:r>
            <a:r>
              <a:rPr lang="fr-FR" sz="2400" cap="all" dirty="0" err="1" smtClean="0"/>
              <a:t>CERTAINs</a:t>
            </a:r>
            <a:r>
              <a:rPr lang="fr-FR" sz="2400" cap="all" dirty="0" smtClean="0"/>
              <a:t> </a:t>
            </a:r>
            <a:endParaRPr lang="fr-FR" sz="2400" cap="all" dirty="0" smtClean="0"/>
          </a:p>
          <a:p>
            <a:pPr algn="ctr"/>
            <a:r>
              <a:rPr lang="fr-FR" sz="2400" cap="all" dirty="0" smtClean="0"/>
              <a:t>Êtres </a:t>
            </a:r>
            <a:r>
              <a:rPr lang="fr-FR" sz="2400" cap="all" dirty="0" err="1" smtClean="0"/>
              <a:t>VIVANTs</a:t>
            </a:r>
            <a:endParaRPr lang="fr-FR" sz="2400" cap="all" dirty="0"/>
          </a:p>
        </p:txBody>
      </p:sp>
      <p:sp>
        <p:nvSpPr>
          <p:cNvPr id="20" name="ZoneTexte 19"/>
          <p:cNvSpPr txBox="1"/>
          <p:nvPr/>
        </p:nvSpPr>
        <p:spPr>
          <a:xfrm>
            <a:off x="3438328" y="195081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SUBMERSION</a:t>
            </a:r>
            <a:endParaRPr lang="fr-FR" sz="2400" dirty="0"/>
          </a:p>
        </p:txBody>
      </p:sp>
      <p:sp>
        <p:nvSpPr>
          <p:cNvPr id="23" name="ZoneTexte 22"/>
          <p:cNvSpPr txBox="1"/>
          <p:nvPr/>
        </p:nvSpPr>
        <p:spPr>
          <a:xfrm>
            <a:off x="463316" y="161638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all" dirty="0" smtClean="0"/>
              <a:t>Modification du régime hydrique</a:t>
            </a:r>
            <a:endParaRPr lang="fr-FR" sz="2400" cap="all" dirty="0"/>
          </a:p>
        </p:txBody>
      </p:sp>
    </p:spTree>
    <p:extLst>
      <p:ext uri="{BB962C8B-B14F-4D97-AF65-F5344CB8AC3E}">
        <p14:creationId xmlns:p14="http://schemas.microsoft.com/office/powerpoint/2010/main" val="293247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153</Words>
  <Application>Microsoft Office PowerPoint</Application>
  <PresentationFormat>Personnalisé</PresentationFormat>
  <Paragraphs>50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Cyrielle BERNARD</dc:creator>
  <cp:lastModifiedBy>Cyrielle BERNARD</cp:lastModifiedBy>
  <cp:revision>25</cp:revision>
  <cp:lastPrinted>2018-07-25T13:29:41Z</cp:lastPrinted>
  <dcterms:created xsi:type="dcterms:W3CDTF">2018-07-19T07:34:57Z</dcterms:created>
  <dcterms:modified xsi:type="dcterms:W3CDTF">2018-07-25T15:54:38Z</dcterms:modified>
</cp:coreProperties>
</file>