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4" r:id="rId4"/>
    <p:sldId id="275" r:id="rId5"/>
    <p:sldId id="277" r:id="rId6"/>
    <p:sldId id="279" r:id="rId7"/>
    <p:sldId id="281" r:id="rId8"/>
    <p:sldId id="282" r:id="rId9"/>
    <p:sldId id="283" r:id="rId10"/>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1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AF1F31F-AF84-4144-A1E7-F93137C0DDB2}" type="datetimeFigureOut">
              <a:rPr lang="fr-FR" smtClean="0"/>
              <a:pPr/>
              <a:t>20/11/2015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1A9413-6A77-4939-8960-4FC101C1F90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F1F31F-AF84-4144-A1E7-F93137C0DDB2}" type="datetimeFigureOut">
              <a:rPr lang="fr-FR" smtClean="0"/>
              <a:pPr/>
              <a:t>20/11/2015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1A9413-6A77-4939-8960-4FC101C1F90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F1F31F-AF84-4144-A1E7-F93137C0DDB2}" type="datetimeFigureOut">
              <a:rPr lang="fr-FR" smtClean="0"/>
              <a:pPr/>
              <a:t>20/11/2015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1A9413-6A77-4939-8960-4FC101C1F90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F1F31F-AF84-4144-A1E7-F93137C0DDB2}" type="datetimeFigureOut">
              <a:rPr lang="fr-FR" smtClean="0"/>
              <a:pPr/>
              <a:t>20/11/2015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1A9413-6A77-4939-8960-4FC101C1F90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AF1F31F-AF84-4144-A1E7-F93137C0DDB2}" type="datetimeFigureOut">
              <a:rPr lang="fr-FR" smtClean="0"/>
              <a:pPr/>
              <a:t>20/11/2015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1A9413-6A77-4939-8960-4FC101C1F90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AF1F31F-AF84-4144-A1E7-F93137C0DDB2}" type="datetimeFigureOut">
              <a:rPr lang="fr-FR" smtClean="0"/>
              <a:pPr/>
              <a:t>20/11/2015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1A9413-6A77-4939-8960-4FC101C1F90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AF1F31F-AF84-4144-A1E7-F93137C0DDB2}" type="datetimeFigureOut">
              <a:rPr lang="fr-FR" smtClean="0"/>
              <a:pPr/>
              <a:t>20/11/2015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E1A9413-6A77-4939-8960-4FC101C1F90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AF1F31F-AF84-4144-A1E7-F93137C0DDB2}" type="datetimeFigureOut">
              <a:rPr lang="fr-FR" smtClean="0"/>
              <a:pPr/>
              <a:t>20/11/2015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E1A9413-6A77-4939-8960-4FC101C1F90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F1F31F-AF84-4144-A1E7-F93137C0DDB2}" type="datetimeFigureOut">
              <a:rPr lang="fr-FR" smtClean="0"/>
              <a:pPr/>
              <a:t>20/11/2015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1A9413-6A77-4939-8960-4FC101C1F90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AF1F31F-AF84-4144-A1E7-F93137C0DDB2}" type="datetimeFigureOut">
              <a:rPr lang="fr-FR" smtClean="0"/>
              <a:pPr/>
              <a:t>20/11/2015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1A9413-6A77-4939-8960-4FC101C1F90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AF1F31F-AF84-4144-A1E7-F93137C0DDB2}" type="datetimeFigureOut">
              <a:rPr lang="fr-FR" smtClean="0"/>
              <a:pPr/>
              <a:t>20/11/2015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1A9413-6A77-4939-8960-4FC101C1F90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1F31F-AF84-4144-A1E7-F93137C0DDB2}" type="datetimeFigureOut">
              <a:rPr lang="fr-FR" smtClean="0"/>
              <a:pPr/>
              <a:t>20/11/2015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A9413-6A77-4939-8960-4FC101C1F90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eg"/><Relationship Id="rId3" Type="http://schemas.openxmlformats.org/officeDocument/2006/relationships/image" Target="../media/image3.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image" Target="../media/image2.emf"/><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4.jpe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32.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4.jpe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7.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hyperlink" Target="mailto:guelmami@tourduvalat.org" TargetMode="External"/><Relationship Id="rId3" Type="http://schemas.openxmlformats.org/officeDocument/2006/relationships/image" Target="../media/image3.jpeg"/><Relationship Id="rId7" Type="http://schemas.openxmlformats.org/officeDocument/2006/relationships/hyperlink" Target="http://www.medwetlands-obs.org/" TargetMode="Externa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www.tourduvalat.org/" TargetMode="External"/><Relationship Id="rId5" Type="http://schemas.openxmlformats.org/officeDocument/2006/relationships/image" Target="../media/image38.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2"/>
          <p:cNvSpPr txBox="1">
            <a:spLocks noChangeArrowheads="1"/>
          </p:cNvSpPr>
          <p:nvPr/>
        </p:nvSpPr>
        <p:spPr bwMode="auto">
          <a:xfrm>
            <a:off x="0" y="1222898"/>
            <a:ext cx="9144000" cy="1446550"/>
          </a:xfrm>
          <a:prstGeom prst="rect">
            <a:avLst/>
          </a:prstGeom>
          <a:noFill/>
          <a:ln>
            <a:noFill/>
          </a:ln>
          <a:effectLst/>
          <a:extLst/>
        </p:spPr>
        <p:txBody>
          <a:bodyPr wrap="square">
            <a:spAutoFit/>
          </a:bodyPr>
          <a:lstStyle/>
          <a:p>
            <a:pPr algn="ctr">
              <a:defRPr/>
            </a:pPr>
            <a:r>
              <a:rPr lang="fr-FR" sz="4400" i="1" smtClean="0">
                <a:solidFill>
                  <a:srgbClr val="2B3D37"/>
                </a:solidFill>
                <a:effectLst>
                  <a:outerShdw blurRad="38100" dist="38100" dir="2700000" algn="tl">
                    <a:srgbClr val="C0C0C0"/>
                  </a:outerShdw>
                </a:effectLst>
                <a:latin typeface="Arial Narrow" pitchFamily="34" charset="0"/>
              </a:rPr>
              <a:t>Observatoire des Zones Humides Méditerranéennes</a:t>
            </a:r>
            <a:endParaRPr lang="fr-FR" sz="4400" i="1">
              <a:solidFill>
                <a:srgbClr val="2B3D37"/>
              </a:solidFill>
              <a:effectLst>
                <a:outerShdw blurRad="38100" dist="38100" dir="2700000" algn="tl">
                  <a:srgbClr val="C0C0C0"/>
                </a:outerShdw>
              </a:effectLst>
              <a:latin typeface="Arial Narrow" pitchFamily="34" charset="0"/>
            </a:endParaRPr>
          </a:p>
        </p:txBody>
      </p:sp>
      <p:sp>
        <p:nvSpPr>
          <p:cNvPr id="6" name="Text Box 5"/>
          <p:cNvSpPr txBox="1">
            <a:spLocks noChangeArrowheads="1"/>
          </p:cNvSpPr>
          <p:nvPr/>
        </p:nvSpPr>
        <p:spPr bwMode="auto">
          <a:xfrm>
            <a:off x="0" y="2760645"/>
            <a:ext cx="9144000" cy="954107"/>
          </a:xfrm>
          <a:prstGeom prst="rect">
            <a:avLst/>
          </a:prstGeom>
          <a:noFill/>
          <a:ln w="9525">
            <a:noFill/>
            <a:miter lim="800000"/>
            <a:headEnd/>
            <a:tailEnd/>
          </a:ln>
          <a:effectLst/>
        </p:spPr>
        <p:txBody>
          <a:bodyPr wrap="square">
            <a:spAutoFit/>
          </a:bodyPr>
          <a:lstStyle/>
          <a:p>
            <a:pPr algn="ctr"/>
            <a:r>
              <a:rPr lang="fr-FR" sz="2800" dirty="0" smtClean="0">
                <a:solidFill>
                  <a:schemeClr val="accent1">
                    <a:lumMod val="75000"/>
                  </a:schemeClr>
                </a:solidFill>
              </a:rPr>
              <a:t>Utilisation des outils d’observation de la Terre pour le suivi des écosystèmes humides</a:t>
            </a:r>
          </a:p>
        </p:txBody>
      </p:sp>
      <p:sp>
        <p:nvSpPr>
          <p:cNvPr id="7" name="Text Box 39"/>
          <p:cNvSpPr txBox="1">
            <a:spLocks noChangeArrowheads="1"/>
          </p:cNvSpPr>
          <p:nvPr/>
        </p:nvSpPr>
        <p:spPr bwMode="auto">
          <a:xfrm>
            <a:off x="0" y="3621289"/>
            <a:ext cx="9144000" cy="307777"/>
          </a:xfrm>
          <a:prstGeom prst="rect">
            <a:avLst/>
          </a:prstGeom>
          <a:noFill/>
          <a:ln w="9525">
            <a:noFill/>
            <a:miter lim="800000"/>
            <a:headEnd/>
            <a:tailEnd/>
          </a:ln>
        </p:spPr>
        <p:txBody>
          <a:bodyPr wrap="square">
            <a:spAutoFit/>
          </a:bodyPr>
          <a:lstStyle/>
          <a:p>
            <a:pPr algn="ctr"/>
            <a:r>
              <a:rPr lang="en-US" sz="1400" i="1" dirty="0" smtClean="0">
                <a:solidFill>
                  <a:schemeClr val="accent1">
                    <a:lumMod val="75000"/>
                  </a:schemeClr>
                </a:solidFill>
              </a:rPr>
              <a:t>Anis </a:t>
            </a:r>
            <a:r>
              <a:rPr lang="en-US" sz="1400" i="1" cap="small" dirty="0" smtClean="0">
                <a:solidFill>
                  <a:schemeClr val="accent1">
                    <a:lumMod val="75000"/>
                  </a:schemeClr>
                </a:solidFill>
              </a:rPr>
              <a:t>Guelmami </a:t>
            </a:r>
            <a:r>
              <a:rPr lang="en-US" sz="1400" i="1" dirty="0" smtClean="0">
                <a:solidFill>
                  <a:schemeClr val="accent1">
                    <a:lumMod val="75000"/>
                  </a:schemeClr>
                </a:solidFill>
              </a:rPr>
              <a:t>(Tour du Valat)</a:t>
            </a:r>
            <a:endParaRPr lang="en-US" sz="1400" b="0" i="1" dirty="0">
              <a:solidFill>
                <a:schemeClr val="accent1">
                  <a:lumMod val="75000"/>
                </a:schemeClr>
              </a:solidFill>
            </a:endParaRPr>
          </a:p>
        </p:txBody>
      </p:sp>
      <p:pic>
        <p:nvPicPr>
          <p:cNvPr id="8"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15816" y="4129330"/>
            <a:ext cx="6070730" cy="180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3" name="Groupe 12"/>
          <p:cNvGrpSpPr/>
          <p:nvPr/>
        </p:nvGrpSpPr>
        <p:grpSpPr>
          <a:xfrm>
            <a:off x="0" y="0"/>
            <a:ext cx="9144032" cy="6858000"/>
            <a:chOff x="0" y="0"/>
            <a:chExt cx="9144032" cy="6858000"/>
          </a:xfrm>
        </p:grpSpPr>
        <p:sp>
          <p:nvSpPr>
            <p:cNvPr id="9" name="Text Box 80"/>
            <p:cNvSpPr txBox="1">
              <a:spLocks noChangeArrowheads="1"/>
            </p:cNvSpPr>
            <p:nvPr/>
          </p:nvSpPr>
          <p:spPr bwMode="auto">
            <a:xfrm>
              <a:off x="0" y="493713"/>
              <a:ext cx="9144000" cy="220662"/>
            </a:xfrm>
            <a:prstGeom prst="rect">
              <a:avLst/>
            </a:prstGeom>
            <a:solidFill>
              <a:srgbClr val="DFE2D9"/>
            </a:solidFill>
            <a:ln w="9525">
              <a:noFill/>
              <a:miter lim="800000"/>
              <a:headEnd/>
              <a:tailEnd/>
            </a:ln>
          </p:spPr>
          <p:txBody>
            <a:bodyPr tIns="50800" bIns="50800"/>
            <a:lstStyle/>
            <a:p>
              <a:endParaRPr lang="fr-FR" sz="1600" b="0">
                <a:solidFill>
                  <a:srgbClr val="18599B"/>
                </a:solidFill>
              </a:endParaRPr>
            </a:p>
          </p:txBody>
        </p:sp>
        <p:pic>
          <p:nvPicPr>
            <p:cNvPr id="10" name="Picture 81"/>
            <p:cNvPicPr>
              <a:picLocks noChangeAspect="1" noChangeArrowheads="1"/>
            </p:cNvPicPr>
            <p:nvPr/>
          </p:nvPicPr>
          <p:blipFill>
            <a:blip r:embed="rId3" cstate="print"/>
            <a:srcRect l="2673" t="4805" r="22238" b="18256"/>
            <a:stretch>
              <a:fillRect/>
            </a:stretch>
          </p:blipFill>
          <p:spPr bwMode="auto">
            <a:xfrm>
              <a:off x="0" y="6218238"/>
              <a:ext cx="9144000" cy="639762"/>
            </a:xfrm>
            <a:prstGeom prst="rect">
              <a:avLst/>
            </a:prstGeom>
            <a:noFill/>
            <a:ln w="9525">
              <a:noFill/>
              <a:miter lim="800000"/>
              <a:headEnd/>
              <a:tailEnd/>
            </a:ln>
          </p:spPr>
        </p:pic>
        <p:pic>
          <p:nvPicPr>
            <p:cNvPr id="11" name="Image 4" descr="téléchargement.jpg"/>
            <p:cNvPicPr>
              <a:picLocks noChangeAspect="1"/>
            </p:cNvPicPr>
            <p:nvPr/>
          </p:nvPicPr>
          <p:blipFill>
            <a:blip r:embed="rId4" cstate="print"/>
            <a:srcRect/>
            <a:stretch>
              <a:fillRect/>
            </a:stretch>
          </p:blipFill>
          <p:spPr bwMode="auto">
            <a:xfrm>
              <a:off x="1" y="0"/>
              <a:ext cx="506939" cy="720000"/>
            </a:xfrm>
            <a:prstGeom prst="rect">
              <a:avLst/>
            </a:prstGeom>
            <a:noFill/>
            <a:ln w="9525">
              <a:noFill/>
              <a:miter lim="800000"/>
              <a:headEnd/>
              <a:tailEnd/>
            </a:ln>
          </p:spPr>
        </p:pic>
        <p:pic>
          <p:nvPicPr>
            <p:cNvPr id="12" name="Image 6" descr="LogoOZHM2009.jpg"/>
            <p:cNvPicPr>
              <a:picLocks noChangeAspect="1"/>
            </p:cNvPicPr>
            <p:nvPr/>
          </p:nvPicPr>
          <p:blipFill>
            <a:blip r:embed="rId5" cstate="print"/>
            <a:srcRect/>
            <a:stretch>
              <a:fillRect/>
            </a:stretch>
          </p:blipFill>
          <p:spPr bwMode="auto">
            <a:xfrm>
              <a:off x="8464312" y="0"/>
              <a:ext cx="679720" cy="720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0" y="0"/>
            <a:ext cx="9144032" cy="6858000"/>
            <a:chOff x="0" y="0"/>
            <a:chExt cx="9144032" cy="6858000"/>
          </a:xfrm>
        </p:grpSpPr>
        <p:sp>
          <p:nvSpPr>
            <p:cNvPr id="5" name="Text Box 80"/>
            <p:cNvSpPr txBox="1">
              <a:spLocks noChangeArrowheads="1"/>
            </p:cNvSpPr>
            <p:nvPr/>
          </p:nvSpPr>
          <p:spPr bwMode="auto">
            <a:xfrm>
              <a:off x="0" y="493713"/>
              <a:ext cx="9144000" cy="220662"/>
            </a:xfrm>
            <a:prstGeom prst="rect">
              <a:avLst/>
            </a:prstGeom>
            <a:solidFill>
              <a:srgbClr val="DFE2D9"/>
            </a:solidFill>
            <a:ln w="9525">
              <a:noFill/>
              <a:miter lim="800000"/>
              <a:headEnd/>
              <a:tailEnd/>
            </a:ln>
          </p:spPr>
          <p:txBody>
            <a:bodyPr tIns="50800" bIns="50800"/>
            <a:lstStyle/>
            <a:p>
              <a:endParaRPr lang="fr-FR" sz="1600" b="0">
                <a:solidFill>
                  <a:srgbClr val="18599B"/>
                </a:solidFill>
              </a:endParaRPr>
            </a:p>
          </p:txBody>
        </p:sp>
        <p:pic>
          <p:nvPicPr>
            <p:cNvPr id="6" name="Picture 81"/>
            <p:cNvPicPr>
              <a:picLocks noChangeAspect="1" noChangeArrowheads="1"/>
            </p:cNvPicPr>
            <p:nvPr/>
          </p:nvPicPr>
          <p:blipFill>
            <a:blip r:embed="rId2" cstate="print"/>
            <a:srcRect l="2673" t="4805" r="22238" b="18256"/>
            <a:stretch>
              <a:fillRect/>
            </a:stretch>
          </p:blipFill>
          <p:spPr bwMode="auto">
            <a:xfrm>
              <a:off x="0" y="6218238"/>
              <a:ext cx="9144000" cy="639762"/>
            </a:xfrm>
            <a:prstGeom prst="rect">
              <a:avLst/>
            </a:prstGeom>
            <a:noFill/>
            <a:ln w="9525">
              <a:noFill/>
              <a:miter lim="800000"/>
              <a:headEnd/>
              <a:tailEnd/>
            </a:ln>
          </p:spPr>
        </p:pic>
        <p:pic>
          <p:nvPicPr>
            <p:cNvPr id="7" name="Image 4" descr="téléchargement.jpg"/>
            <p:cNvPicPr>
              <a:picLocks noChangeAspect="1"/>
            </p:cNvPicPr>
            <p:nvPr/>
          </p:nvPicPr>
          <p:blipFill>
            <a:blip r:embed="rId3" cstate="print"/>
            <a:srcRect/>
            <a:stretch>
              <a:fillRect/>
            </a:stretch>
          </p:blipFill>
          <p:spPr bwMode="auto">
            <a:xfrm>
              <a:off x="1" y="0"/>
              <a:ext cx="506939" cy="720000"/>
            </a:xfrm>
            <a:prstGeom prst="rect">
              <a:avLst/>
            </a:prstGeom>
            <a:noFill/>
            <a:ln w="9525">
              <a:noFill/>
              <a:miter lim="800000"/>
              <a:headEnd/>
              <a:tailEnd/>
            </a:ln>
          </p:spPr>
        </p:pic>
        <p:pic>
          <p:nvPicPr>
            <p:cNvPr id="8" name="Image 6" descr="LogoOZHM2009.jpg"/>
            <p:cNvPicPr>
              <a:picLocks noChangeAspect="1"/>
            </p:cNvPicPr>
            <p:nvPr/>
          </p:nvPicPr>
          <p:blipFill>
            <a:blip r:embed="rId4" cstate="print"/>
            <a:srcRect/>
            <a:stretch>
              <a:fillRect/>
            </a:stretch>
          </p:blipFill>
          <p:spPr bwMode="auto">
            <a:xfrm>
              <a:off x="8464312" y="0"/>
              <a:ext cx="679720" cy="720000"/>
            </a:xfrm>
            <a:prstGeom prst="rect">
              <a:avLst/>
            </a:prstGeom>
            <a:noFill/>
            <a:ln w="9525">
              <a:noFill/>
              <a:miter lim="800000"/>
              <a:headEnd/>
              <a:tailEnd/>
            </a:ln>
          </p:spPr>
        </p:pic>
      </p:grpSp>
      <p:sp>
        <p:nvSpPr>
          <p:cNvPr id="9" name="Espace réservé du texte 1"/>
          <p:cNvSpPr txBox="1">
            <a:spLocks/>
          </p:cNvSpPr>
          <p:nvPr/>
        </p:nvSpPr>
        <p:spPr>
          <a:xfrm>
            <a:off x="214282" y="1916113"/>
            <a:ext cx="6715172" cy="319246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a:buSzPct val="85000"/>
              <a:buFontTx/>
              <a:buNone/>
            </a:pPr>
            <a:endParaRPr lang="fr-FR" sz="1800" dirty="0" smtClean="0">
              <a:solidFill>
                <a:srgbClr val="014A9B"/>
              </a:solidFill>
              <a:latin typeface="Arial" charset="0"/>
            </a:endParaRPr>
          </a:p>
          <a:p>
            <a:pPr marL="358775" lvl="1" indent="-358775">
              <a:buSzPct val="85000"/>
              <a:buFontTx/>
              <a:buBlip>
                <a:blip r:embed="rId5"/>
              </a:buBlip>
            </a:pPr>
            <a:r>
              <a:rPr lang="fr-FR" sz="1800" dirty="0" smtClean="0">
                <a:solidFill>
                  <a:srgbClr val="014A9B"/>
                </a:solidFill>
                <a:latin typeface="Arial" charset="0"/>
              </a:rPr>
              <a:t>Beaucoup d’éléments manquent encore pour construire cette vision…par exemple :</a:t>
            </a:r>
          </a:p>
          <a:p>
            <a:pPr marL="358775" lvl="1" indent="-358775">
              <a:buSzPct val="85000"/>
              <a:buFontTx/>
              <a:buBlip>
                <a:blip r:embed="rId5"/>
              </a:buBlip>
            </a:pPr>
            <a:endParaRPr lang="fr-FR" sz="1800" dirty="0" smtClean="0">
              <a:solidFill>
                <a:srgbClr val="014A9B"/>
              </a:solidFill>
              <a:latin typeface="Arial" charset="0"/>
            </a:endParaRPr>
          </a:p>
          <a:p>
            <a:pPr lvl="2">
              <a:buSzPct val="85000"/>
              <a:buFontTx/>
              <a:buBlip>
                <a:blip r:embed="rId5"/>
              </a:buBlip>
            </a:pPr>
            <a:r>
              <a:rPr lang="fr-FR" sz="1800" i="1" dirty="0" smtClean="0">
                <a:solidFill>
                  <a:srgbClr val="014A9B"/>
                </a:solidFill>
                <a:latin typeface="Arial" charset="0"/>
              </a:rPr>
              <a:t>Quelles est la surface totale en ZH dans les pays Med ?</a:t>
            </a:r>
          </a:p>
          <a:p>
            <a:pPr lvl="2">
              <a:buSzPct val="85000"/>
              <a:buFontTx/>
              <a:buBlip>
                <a:blip r:embed="rId5"/>
              </a:buBlip>
            </a:pPr>
            <a:r>
              <a:rPr lang="fr-FR" sz="1800" i="1" dirty="0" smtClean="0">
                <a:solidFill>
                  <a:srgbClr val="014A9B"/>
                </a:solidFill>
                <a:latin typeface="Arial" charset="0"/>
              </a:rPr>
              <a:t>Quelle est la qualité de l’eau dans ces milieux ?</a:t>
            </a:r>
          </a:p>
          <a:p>
            <a:pPr lvl="2">
              <a:buSzPct val="85000"/>
              <a:buFontTx/>
              <a:buBlip>
                <a:blip r:embed="rId5"/>
              </a:buBlip>
            </a:pPr>
            <a:r>
              <a:rPr lang="fr-FR" sz="1800" i="1" dirty="0" smtClean="0">
                <a:solidFill>
                  <a:srgbClr val="014A9B"/>
                </a:solidFill>
                <a:latin typeface="Arial" charset="0"/>
              </a:rPr>
              <a:t>Quelle est l’état de leur biodiversité ?</a:t>
            </a:r>
          </a:p>
          <a:p>
            <a:pPr lvl="2">
              <a:buSzPct val="85000"/>
              <a:buFontTx/>
              <a:buBlip>
                <a:blip r:embed="rId5"/>
              </a:buBlip>
            </a:pPr>
            <a:r>
              <a:rPr lang="fr-FR" sz="1800" i="1" dirty="0" smtClean="0">
                <a:solidFill>
                  <a:srgbClr val="014A9B"/>
                </a:solidFill>
                <a:latin typeface="Arial" charset="0"/>
              </a:rPr>
              <a:t>Comment évaluer leurs services écologiques ?</a:t>
            </a:r>
          </a:p>
          <a:p>
            <a:pPr lvl="2">
              <a:buSzPct val="85000"/>
              <a:buFontTx/>
              <a:buBlip>
                <a:blip r:embed="rId5"/>
              </a:buBlip>
            </a:pPr>
            <a:r>
              <a:rPr lang="fr-FR" sz="1800" i="1" dirty="0" smtClean="0">
                <a:solidFill>
                  <a:srgbClr val="014A9B"/>
                </a:solidFill>
                <a:latin typeface="Arial" charset="0"/>
              </a:rPr>
              <a:t>Quelle position ont-elles dans les agendas politiques ?</a:t>
            </a:r>
          </a:p>
          <a:p>
            <a:pPr lvl="2">
              <a:buSzPct val="85000"/>
              <a:buFontTx/>
              <a:buBlip>
                <a:blip r:embed="rId5"/>
              </a:buBlip>
            </a:pPr>
            <a:r>
              <a:rPr lang="fr-FR" sz="1800" i="1" dirty="0" smtClean="0">
                <a:solidFill>
                  <a:srgbClr val="014A9B"/>
                </a:solidFill>
                <a:latin typeface="Arial" charset="0"/>
              </a:rPr>
              <a:t>Etc. </a:t>
            </a:r>
          </a:p>
          <a:p>
            <a:pPr marL="358775" lvl="1" indent="-358775">
              <a:buSzPct val="85000"/>
              <a:buFontTx/>
              <a:buBlip>
                <a:blip r:embed="rId5"/>
              </a:buBlip>
            </a:pPr>
            <a:endParaRPr lang="fr-FR" sz="1800" i="1" dirty="0" smtClean="0">
              <a:solidFill>
                <a:srgbClr val="014A9B"/>
              </a:solidFill>
              <a:latin typeface="Arial" charset="0"/>
            </a:endParaRPr>
          </a:p>
          <a:p>
            <a:pPr marL="358775" lvl="1" indent="-358775">
              <a:buSzPct val="85000"/>
              <a:buFontTx/>
              <a:buBlip>
                <a:blip r:embed="rId5"/>
              </a:buBlip>
            </a:pPr>
            <a:endParaRPr lang="fr-FR" sz="1800" dirty="0" smtClean="0">
              <a:solidFill>
                <a:srgbClr val="014A9B"/>
              </a:solidFill>
              <a:latin typeface="Arial" charset="0"/>
            </a:endParaRPr>
          </a:p>
          <a:p>
            <a:pPr marL="0" indent="0">
              <a:spcBef>
                <a:spcPct val="0"/>
              </a:spcBef>
            </a:pPr>
            <a:endParaRPr lang="fr-FR" sz="1800" b="1" dirty="0" smtClean="0">
              <a:solidFill>
                <a:srgbClr val="014A9B"/>
              </a:solidFill>
              <a:latin typeface="Arial" charset="0"/>
            </a:endParaRPr>
          </a:p>
        </p:txBody>
      </p:sp>
      <p:sp>
        <p:nvSpPr>
          <p:cNvPr id="10" name="ZoneTexte 5"/>
          <p:cNvSpPr txBox="1">
            <a:spLocks noChangeArrowheads="1"/>
          </p:cNvSpPr>
          <p:nvPr/>
        </p:nvSpPr>
        <p:spPr bwMode="auto">
          <a:xfrm>
            <a:off x="1643042" y="5435758"/>
            <a:ext cx="735811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algn="r" eaLnBrk="1" hangingPunct="1">
              <a:buClr>
                <a:srgbClr val="92D050"/>
              </a:buClr>
            </a:pPr>
            <a:r>
              <a:rPr lang="en-US" sz="2000" b="1" i="1" dirty="0">
                <a:solidFill>
                  <a:schemeClr val="accent1"/>
                </a:solidFill>
                <a:cs typeface="Arial" charset="0"/>
                <a:sym typeface="Wingdings" pitchFamily="2" charset="2"/>
              </a:rPr>
              <a:t></a:t>
            </a:r>
            <a:r>
              <a:rPr lang="en-US" sz="2000" b="1" i="1" dirty="0">
                <a:solidFill>
                  <a:schemeClr val="accent1"/>
                </a:solidFill>
                <a:cs typeface="Arial" charset="0"/>
              </a:rPr>
              <a:t> </a:t>
            </a:r>
            <a:r>
              <a:rPr lang="fr-FR" sz="2000" b="1" i="1" dirty="0" smtClean="0">
                <a:solidFill>
                  <a:schemeClr val="accent1"/>
                </a:solidFill>
                <a:cs typeface="Arial" charset="0"/>
              </a:rPr>
              <a:t>Besoin de développer des outils permettant de répondre à ces questions et à une </a:t>
            </a:r>
            <a:r>
              <a:rPr lang="fr-FR" sz="2000" b="1" i="1" dirty="0" smtClean="0">
                <a:solidFill>
                  <a:srgbClr val="FF0000"/>
                </a:solidFill>
                <a:cs typeface="Arial" charset="0"/>
              </a:rPr>
              <a:t>échelle méditerranéenne</a:t>
            </a:r>
            <a:endParaRPr lang="fr-FR" sz="2000" b="1" i="1" dirty="0">
              <a:solidFill>
                <a:srgbClr val="FF0000"/>
              </a:solidFill>
              <a:cs typeface="Arial" charset="0"/>
            </a:endParaRPr>
          </a:p>
        </p:txBody>
      </p:sp>
      <p:pic>
        <p:nvPicPr>
          <p:cNvPr id="11" name="Picture 5" descr="normal_etang-du-mejean-0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62863" y="3048000"/>
            <a:ext cx="1363662" cy="900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7" descr="4509395-l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038975" y="4110038"/>
            <a:ext cx="1341438" cy="97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9" descr="biodiversite_gestion_et_usages_des_marais_de_camargue"/>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048500" y="1966913"/>
            <a:ext cx="126365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2820884565_196d33faf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727950" y="933450"/>
            <a:ext cx="12192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à coins arrondis 14"/>
          <p:cNvSpPr/>
          <p:nvPr/>
        </p:nvSpPr>
        <p:spPr>
          <a:xfrm>
            <a:off x="357158" y="190500"/>
            <a:ext cx="7143800" cy="1666864"/>
          </a:xfrm>
          <a:prstGeom prst="roundRect">
            <a:avLst/>
          </a:prstGeom>
          <a:solidFill>
            <a:srgbClr val="00A0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2000" i="1" dirty="0" smtClean="0">
                <a:solidFill>
                  <a:schemeClr val="bg1"/>
                </a:solidFill>
                <a:latin typeface="Arial" charset="0"/>
                <a:cs typeface="Arial" charset="0"/>
              </a:rPr>
              <a:t>Les connaissances sur ces milieux sont encore très fragmentaires et une vision « méditerranéenne » de leur statut manque toujours</a:t>
            </a:r>
            <a:endParaRPr lang="fr-FR" sz="2000" i="1" dirty="0">
              <a:solidFill>
                <a:srgbClr val="FFFFFF"/>
              </a:solidFill>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0" y="0"/>
            <a:ext cx="9144032" cy="6858000"/>
            <a:chOff x="0" y="0"/>
            <a:chExt cx="9144032" cy="6858000"/>
          </a:xfrm>
        </p:grpSpPr>
        <p:sp>
          <p:nvSpPr>
            <p:cNvPr id="5" name="Text Box 80"/>
            <p:cNvSpPr txBox="1">
              <a:spLocks noChangeArrowheads="1"/>
            </p:cNvSpPr>
            <p:nvPr/>
          </p:nvSpPr>
          <p:spPr bwMode="auto">
            <a:xfrm>
              <a:off x="0" y="493713"/>
              <a:ext cx="9144000" cy="220662"/>
            </a:xfrm>
            <a:prstGeom prst="rect">
              <a:avLst/>
            </a:prstGeom>
            <a:solidFill>
              <a:srgbClr val="DFE2D9"/>
            </a:solidFill>
            <a:ln w="9525">
              <a:noFill/>
              <a:miter lim="800000"/>
              <a:headEnd/>
              <a:tailEnd/>
            </a:ln>
          </p:spPr>
          <p:txBody>
            <a:bodyPr tIns="50800" bIns="50800"/>
            <a:lstStyle/>
            <a:p>
              <a:endParaRPr lang="fr-FR" sz="1600" b="0">
                <a:solidFill>
                  <a:srgbClr val="18599B"/>
                </a:solidFill>
              </a:endParaRPr>
            </a:p>
          </p:txBody>
        </p:sp>
        <p:pic>
          <p:nvPicPr>
            <p:cNvPr id="6" name="Picture 81"/>
            <p:cNvPicPr>
              <a:picLocks noChangeAspect="1" noChangeArrowheads="1"/>
            </p:cNvPicPr>
            <p:nvPr/>
          </p:nvPicPr>
          <p:blipFill>
            <a:blip r:embed="rId2" cstate="print"/>
            <a:srcRect l="2673" t="4805" r="22238" b="18256"/>
            <a:stretch>
              <a:fillRect/>
            </a:stretch>
          </p:blipFill>
          <p:spPr bwMode="auto">
            <a:xfrm>
              <a:off x="0" y="6218238"/>
              <a:ext cx="9144000" cy="639762"/>
            </a:xfrm>
            <a:prstGeom prst="rect">
              <a:avLst/>
            </a:prstGeom>
            <a:noFill/>
            <a:ln w="9525">
              <a:noFill/>
              <a:miter lim="800000"/>
              <a:headEnd/>
              <a:tailEnd/>
            </a:ln>
          </p:spPr>
        </p:pic>
        <p:pic>
          <p:nvPicPr>
            <p:cNvPr id="7" name="Image 4" descr="téléchargement.jpg"/>
            <p:cNvPicPr>
              <a:picLocks noChangeAspect="1"/>
            </p:cNvPicPr>
            <p:nvPr/>
          </p:nvPicPr>
          <p:blipFill>
            <a:blip r:embed="rId3" cstate="print"/>
            <a:srcRect/>
            <a:stretch>
              <a:fillRect/>
            </a:stretch>
          </p:blipFill>
          <p:spPr bwMode="auto">
            <a:xfrm>
              <a:off x="1" y="0"/>
              <a:ext cx="506939" cy="720000"/>
            </a:xfrm>
            <a:prstGeom prst="rect">
              <a:avLst/>
            </a:prstGeom>
            <a:noFill/>
            <a:ln w="9525">
              <a:noFill/>
              <a:miter lim="800000"/>
              <a:headEnd/>
              <a:tailEnd/>
            </a:ln>
          </p:spPr>
        </p:pic>
        <p:pic>
          <p:nvPicPr>
            <p:cNvPr id="8" name="Image 6" descr="LogoOZHM2009.jpg"/>
            <p:cNvPicPr>
              <a:picLocks noChangeAspect="1"/>
            </p:cNvPicPr>
            <p:nvPr/>
          </p:nvPicPr>
          <p:blipFill>
            <a:blip r:embed="rId4" cstate="print"/>
            <a:srcRect/>
            <a:stretch>
              <a:fillRect/>
            </a:stretch>
          </p:blipFill>
          <p:spPr bwMode="auto">
            <a:xfrm>
              <a:off x="8464312" y="0"/>
              <a:ext cx="679720" cy="720000"/>
            </a:xfrm>
            <a:prstGeom prst="rect">
              <a:avLst/>
            </a:prstGeom>
            <a:noFill/>
            <a:ln w="9525">
              <a:noFill/>
              <a:miter lim="800000"/>
              <a:headEnd/>
              <a:tailEnd/>
            </a:ln>
          </p:spPr>
        </p:pic>
      </p:grpSp>
      <p:pic>
        <p:nvPicPr>
          <p:cNvPr id="9"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r="9358"/>
          <a:stretch>
            <a:fillRect/>
          </a:stretch>
        </p:blipFill>
        <p:spPr bwMode="auto">
          <a:xfrm>
            <a:off x="5364163" y="2212965"/>
            <a:ext cx="1406525" cy="996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17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r="8864"/>
          <a:stretch>
            <a:fillRect/>
          </a:stretch>
        </p:blipFill>
        <p:spPr bwMode="auto">
          <a:xfrm>
            <a:off x="7064375" y="2174865"/>
            <a:ext cx="1466850" cy="1035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17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50825" y="2214552"/>
            <a:ext cx="1177925" cy="1006475"/>
          </a:xfrm>
          <a:prstGeom prst="rect">
            <a:avLst/>
          </a:prstGeom>
          <a:noFill/>
          <a:ln>
            <a:noFill/>
          </a:ln>
          <a:effectLst/>
          <a:extLst>
            <a:ext uri="{909E8E84-426E-40DD-AFC4-6F175D3DCCD1}">
              <a14:hiddenFill xmlns="" xmlns:a14="http://schemas.microsoft.com/office/drawing/2010/main">
                <a:solidFill>
                  <a:srgbClr val="003300"/>
                </a:solidFill>
              </a14:hiddenFill>
            </a:ext>
            <a:ext uri="{91240B29-F687-4F45-9708-019B960494DF}">
              <a14:hiddenLine xmlns="" xmlns:a14="http://schemas.microsoft.com/office/drawing/2010/main" w="317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a:blip r:embed="rId8" cstate="print">
            <a:extLst>
              <a:ext uri="{28A0092B-C50C-407E-A947-70E740481C1C}">
                <a14:useLocalDpi xmlns="" xmlns:a14="http://schemas.microsoft.com/office/drawing/2010/main" val="0"/>
              </a:ext>
            </a:extLst>
          </a:blip>
          <a:srcRect l="7356" r="24883"/>
          <a:stretch>
            <a:fillRect/>
          </a:stretch>
        </p:blipFill>
        <p:spPr bwMode="auto">
          <a:xfrm>
            <a:off x="1403350" y="2214552"/>
            <a:ext cx="1146175" cy="1008063"/>
          </a:xfrm>
          <a:prstGeom prst="rect">
            <a:avLst/>
          </a:prstGeom>
          <a:noFill/>
          <a:ln>
            <a:noFill/>
          </a:ln>
          <a:effectLst/>
          <a:extLst>
            <a:ext uri="{909E8E84-426E-40DD-AFC4-6F175D3DCCD1}">
              <a14:hiddenFill xmlns="" xmlns:a14="http://schemas.microsoft.com/office/drawing/2010/main">
                <a:solidFill>
                  <a:srgbClr val="003300"/>
                </a:solidFill>
              </a14:hiddenFill>
            </a:ext>
            <a:ext uri="{91240B29-F687-4F45-9708-019B960494DF}">
              <a14:hiddenLine xmlns="" xmlns:a14="http://schemas.microsoft.com/office/drawing/2010/main" w="317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r="7919"/>
          <a:stretch>
            <a:fillRect/>
          </a:stretch>
        </p:blipFill>
        <p:spPr bwMode="auto">
          <a:xfrm>
            <a:off x="3957638" y="2214552"/>
            <a:ext cx="1397000" cy="976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17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10" cstate="print">
            <a:extLst>
              <a:ext uri="{28A0092B-C50C-407E-A947-70E740481C1C}">
                <a14:useLocalDpi xmlns="" xmlns:a14="http://schemas.microsoft.com/office/drawing/2010/main" val="0"/>
              </a:ext>
            </a:extLst>
          </a:blip>
          <a:srcRect l="2" r="-1308"/>
          <a:stretch>
            <a:fillRect/>
          </a:stretch>
        </p:blipFill>
        <p:spPr bwMode="auto">
          <a:xfrm>
            <a:off x="2555875" y="2214552"/>
            <a:ext cx="1196975" cy="1008063"/>
          </a:xfrm>
          <a:prstGeom prst="rect">
            <a:avLst/>
          </a:prstGeom>
          <a:noFill/>
          <a:ln>
            <a:noFill/>
          </a:ln>
          <a:effectLst/>
          <a:extLst>
            <a:ext uri="{909E8E84-426E-40DD-AFC4-6F175D3DCCD1}">
              <a14:hiddenFill xmlns="" xmlns:a14="http://schemas.microsoft.com/office/drawing/2010/main">
                <a:solidFill>
                  <a:srgbClr val="003300"/>
                </a:solidFill>
              </a14:hiddenFill>
            </a:ext>
            <a:ext uri="{91240B29-F687-4F45-9708-019B960494DF}">
              <a14:hiddenLine xmlns="" xmlns:a14="http://schemas.microsoft.com/office/drawing/2010/main" w="317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extfeld 8"/>
          <p:cNvSpPr txBox="1">
            <a:spLocks noChangeArrowheads="1"/>
          </p:cNvSpPr>
          <p:nvPr/>
        </p:nvSpPr>
        <p:spPr bwMode="auto">
          <a:xfrm>
            <a:off x="1162050" y="1928802"/>
            <a:ext cx="1484313" cy="244475"/>
          </a:xfrm>
          <a:prstGeom prst="rect">
            <a:avLst/>
          </a:prstGeom>
          <a:solidFill>
            <a:schemeClr val="bg1"/>
          </a:solidFill>
          <a:ln>
            <a:solidFill>
              <a:schemeClr val="tx1"/>
            </a:solidFill>
          </a:ln>
        </p:spPr>
        <p:txBody>
          <a:bodyPr wrap="none">
            <a:spAutoFit/>
          </a:bodyPr>
          <a:lstStyle>
            <a:lvl1pPr eaLnBrk="0" hangingPunct="0">
              <a:defRPr sz="1200" b="1">
                <a:solidFill>
                  <a:schemeClr val="bg1"/>
                </a:solidFill>
                <a:latin typeface="Arial" pitchFamily="34" charset="0"/>
              </a:defRPr>
            </a:lvl1pPr>
            <a:lvl2pPr marL="742950" indent="-285750" eaLnBrk="0" hangingPunct="0">
              <a:defRPr sz="1200" b="1">
                <a:solidFill>
                  <a:schemeClr val="bg1"/>
                </a:solidFill>
                <a:latin typeface="Arial" pitchFamily="34" charset="0"/>
              </a:defRPr>
            </a:lvl2pPr>
            <a:lvl3pPr marL="1143000" indent="-228600" eaLnBrk="0" hangingPunct="0">
              <a:defRPr sz="1200" b="1">
                <a:solidFill>
                  <a:schemeClr val="bg1"/>
                </a:solidFill>
                <a:latin typeface="Arial" pitchFamily="34" charset="0"/>
              </a:defRPr>
            </a:lvl3pPr>
            <a:lvl4pPr marL="1600200" indent="-228600" eaLnBrk="0" hangingPunct="0">
              <a:defRPr sz="1200" b="1">
                <a:solidFill>
                  <a:schemeClr val="bg1"/>
                </a:solidFill>
                <a:latin typeface="Arial" pitchFamily="34" charset="0"/>
              </a:defRPr>
            </a:lvl4pPr>
            <a:lvl5pPr marL="2057400" indent="-228600" eaLnBrk="0" hangingPunct="0">
              <a:defRPr sz="1200" b="1">
                <a:solidFill>
                  <a:schemeClr val="bg1"/>
                </a:solidFill>
                <a:latin typeface="Arial" pitchFamily="34" charset="0"/>
              </a:defRPr>
            </a:lvl5pPr>
            <a:lvl6pPr marL="2514600" indent="-228600" algn="ctr" eaLnBrk="0" fontAlgn="base" hangingPunct="0">
              <a:spcBef>
                <a:spcPct val="0"/>
              </a:spcBef>
              <a:spcAft>
                <a:spcPct val="0"/>
              </a:spcAft>
              <a:defRPr sz="1200" b="1">
                <a:solidFill>
                  <a:schemeClr val="bg1"/>
                </a:solidFill>
                <a:latin typeface="Arial" pitchFamily="34" charset="0"/>
              </a:defRPr>
            </a:lvl6pPr>
            <a:lvl7pPr marL="2971800" indent="-228600" algn="ctr" eaLnBrk="0" fontAlgn="base" hangingPunct="0">
              <a:spcBef>
                <a:spcPct val="0"/>
              </a:spcBef>
              <a:spcAft>
                <a:spcPct val="0"/>
              </a:spcAft>
              <a:defRPr sz="1200" b="1">
                <a:solidFill>
                  <a:schemeClr val="bg1"/>
                </a:solidFill>
                <a:latin typeface="Arial" pitchFamily="34" charset="0"/>
              </a:defRPr>
            </a:lvl7pPr>
            <a:lvl8pPr marL="3429000" indent="-228600" algn="ctr" eaLnBrk="0" fontAlgn="base" hangingPunct="0">
              <a:spcBef>
                <a:spcPct val="0"/>
              </a:spcBef>
              <a:spcAft>
                <a:spcPct val="0"/>
              </a:spcAft>
              <a:defRPr sz="1200" b="1">
                <a:solidFill>
                  <a:schemeClr val="bg1"/>
                </a:solidFill>
                <a:latin typeface="Arial" pitchFamily="34" charset="0"/>
              </a:defRPr>
            </a:lvl8pPr>
            <a:lvl9pPr marL="3886200" indent="-228600" algn="ctr" eaLnBrk="0" fontAlgn="base" hangingPunct="0">
              <a:spcBef>
                <a:spcPct val="0"/>
              </a:spcBef>
              <a:spcAft>
                <a:spcPct val="0"/>
              </a:spcAft>
              <a:defRPr sz="1200" b="1">
                <a:solidFill>
                  <a:schemeClr val="bg1"/>
                </a:solidFill>
                <a:latin typeface="Arial" pitchFamily="34" charset="0"/>
              </a:defRPr>
            </a:lvl9pPr>
          </a:lstStyle>
          <a:p>
            <a:pPr eaLnBrk="1" hangingPunct="1"/>
            <a:r>
              <a:rPr lang="en-US" sz="1000" dirty="0">
                <a:solidFill>
                  <a:srgbClr val="002640"/>
                </a:solidFill>
              </a:rPr>
              <a:t>Satellite input images</a:t>
            </a:r>
          </a:p>
        </p:txBody>
      </p:sp>
      <p:sp>
        <p:nvSpPr>
          <p:cNvPr id="16" name="Textfeld 9"/>
          <p:cNvSpPr txBox="1">
            <a:spLocks noChangeArrowheads="1"/>
          </p:cNvSpPr>
          <p:nvPr/>
        </p:nvSpPr>
        <p:spPr bwMode="auto">
          <a:xfrm>
            <a:off x="3971925" y="1952615"/>
            <a:ext cx="2765425" cy="244475"/>
          </a:xfrm>
          <a:prstGeom prst="rect">
            <a:avLst/>
          </a:prstGeom>
          <a:solidFill>
            <a:schemeClr val="bg1"/>
          </a:solidFill>
          <a:ln>
            <a:solidFill>
              <a:schemeClr val="tx1"/>
            </a:solidFill>
          </a:ln>
        </p:spPr>
        <p:txBody>
          <a:bodyPr wrap="none">
            <a:spAutoFit/>
          </a:bodyPr>
          <a:lstStyle>
            <a:lvl1pPr eaLnBrk="0" hangingPunct="0">
              <a:defRPr sz="1200" b="1">
                <a:solidFill>
                  <a:schemeClr val="bg1"/>
                </a:solidFill>
                <a:latin typeface="Arial" pitchFamily="34" charset="0"/>
              </a:defRPr>
            </a:lvl1pPr>
            <a:lvl2pPr marL="742950" indent="-285750" eaLnBrk="0" hangingPunct="0">
              <a:defRPr sz="1200" b="1">
                <a:solidFill>
                  <a:schemeClr val="bg1"/>
                </a:solidFill>
                <a:latin typeface="Arial" pitchFamily="34" charset="0"/>
              </a:defRPr>
            </a:lvl2pPr>
            <a:lvl3pPr marL="1143000" indent="-228600" eaLnBrk="0" hangingPunct="0">
              <a:defRPr sz="1200" b="1">
                <a:solidFill>
                  <a:schemeClr val="bg1"/>
                </a:solidFill>
                <a:latin typeface="Arial" pitchFamily="34" charset="0"/>
              </a:defRPr>
            </a:lvl3pPr>
            <a:lvl4pPr marL="1600200" indent="-228600" eaLnBrk="0" hangingPunct="0">
              <a:defRPr sz="1200" b="1">
                <a:solidFill>
                  <a:schemeClr val="bg1"/>
                </a:solidFill>
                <a:latin typeface="Arial" pitchFamily="34" charset="0"/>
              </a:defRPr>
            </a:lvl4pPr>
            <a:lvl5pPr marL="2057400" indent="-228600" eaLnBrk="0" hangingPunct="0">
              <a:defRPr sz="1200" b="1">
                <a:solidFill>
                  <a:schemeClr val="bg1"/>
                </a:solidFill>
                <a:latin typeface="Arial" pitchFamily="34" charset="0"/>
              </a:defRPr>
            </a:lvl5pPr>
            <a:lvl6pPr marL="2514600" indent="-228600" algn="ctr" eaLnBrk="0" fontAlgn="base" hangingPunct="0">
              <a:spcBef>
                <a:spcPct val="0"/>
              </a:spcBef>
              <a:spcAft>
                <a:spcPct val="0"/>
              </a:spcAft>
              <a:defRPr sz="1200" b="1">
                <a:solidFill>
                  <a:schemeClr val="bg1"/>
                </a:solidFill>
                <a:latin typeface="Arial" pitchFamily="34" charset="0"/>
              </a:defRPr>
            </a:lvl6pPr>
            <a:lvl7pPr marL="2971800" indent="-228600" algn="ctr" eaLnBrk="0" fontAlgn="base" hangingPunct="0">
              <a:spcBef>
                <a:spcPct val="0"/>
              </a:spcBef>
              <a:spcAft>
                <a:spcPct val="0"/>
              </a:spcAft>
              <a:defRPr sz="1200" b="1">
                <a:solidFill>
                  <a:schemeClr val="bg1"/>
                </a:solidFill>
                <a:latin typeface="Arial" pitchFamily="34" charset="0"/>
              </a:defRPr>
            </a:lvl7pPr>
            <a:lvl8pPr marL="3429000" indent="-228600" algn="ctr" eaLnBrk="0" fontAlgn="base" hangingPunct="0">
              <a:spcBef>
                <a:spcPct val="0"/>
              </a:spcBef>
              <a:spcAft>
                <a:spcPct val="0"/>
              </a:spcAft>
              <a:defRPr sz="1200" b="1">
                <a:solidFill>
                  <a:schemeClr val="bg1"/>
                </a:solidFill>
                <a:latin typeface="Arial" pitchFamily="34" charset="0"/>
              </a:defRPr>
            </a:lvl8pPr>
            <a:lvl9pPr marL="3886200" indent="-228600" algn="ctr" eaLnBrk="0" fontAlgn="base" hangingPunct="0">
              <a:spcBef>
                <a:spcPct val="0"/>
              </a:spcBef>
              <a:spcAft>
                <a:spcPct val="0"/>
              </a:spcAft>
              <a:defRPr sz="1200" b="1">
                <a:solidFill>
                  <a:schemeClr val="bg1"/>
                </a:solidFill>
                <a:latin typeface="Arial" pitchFamily="34" charset="0"/>
              </a:defRPr>
            </a:lvl9pPr>
          </a:lstStyle>
          <a:p>
            <a:pPr eaLnBrk="1" hangingPunct="1"/>
            <a:r>
              <a:rPr lang="en-US" sz="1000">
                <a:solidFill>
                  <a:srgbClr val="002640"/>
                </a:solidFill>
              </a:rPr>
              <a:t>Radiometric and geometric pre-processing</a:t>
            </a:r>
          </a:p>
        </p:txBody>
      </p:sp>
      <p:sp>
        <p:nvSpPr>
          <p:cNvPr id="17" name="Textfeld 10"/>
          <p:cNvSpPr txBox="1">
            <a:spLocks noChangeArrowheads="1"/>
          </p:cNvSpPr>
          <p:nvPr/>
        </p:nvSpPr>
        <p:spPr bwMode="auto">
          <a:xfrm>
            <a:off x="7286625" y="1936740"/>
            <a:ext cx="1022350" cy="244475"/>
          </a:xfrm>
          <a:prstGeom prst="rect">
            <a:avLst/>
          </a:prstGeom>
          <a:solidFill>
            <a:schemeClr val="bg1"/>
          </a:solidFill>
          <a:ln>
            <a:solidFill>
              <a:schemeClr val="tx1"/>
            </a:solidFill>
          </a:ln>
        </p:spPr>
        <p:txBody>
          <a:bodyPr wrap="none">
            <a:spAutoFit/>
          </a:bodyPr>
          <a:lstStyle>
            <a:lvl1pPr eaLnBrk="0" hangingPunct="0">
              <a:defRPr sz="1200" b="1">
                <a:solidFill>
                  <a:schemeClr val="bg1"/>
                </a:solidFill>
                <a:latin typeface="Arial" pitchFamily="34" charset="0"/>
              </a:defRPr>
            </a:lvl1pPr>
            <a:lvl2pPr marL="742950" indent="-285750" eaLnBrk="0" hangingPunct="0">
              <a:defRPr sz="1200" b="1">
                <a:solidFill>
                  <a:schemeClr val="bg1"/>
                </a:solidFill>
                <a:latin typeface="Arial" pitchFamily="34" charset="0"/>
              </a:defRPr>
            </a:lvl2pPr>
            <a:lvl3pPr marL="1143000" indent="-228600" eaLnBrk="0" hangingPunct="0">
              <a:defRPr sz="1200" b="1">
                <a:solidFill>
                  <a:schemeClr val="bg1"/>
                </a:solidFill>
                <a:latin typeface="Arial" pitchFamily="34" charset="0"/>
              </a:defRPr>
            </a:lvl3pPr>
            <a:lvl4pPr marL="1600200" indent="-228600" eaLnBrk="0" hangingPunct="0">
              <a:defRPr sz="1200" b="1">
                <a:solidFill>
                  <a:schemeClr val="bg1"/>
                </a:solidFill>
                <a:latin typeface="Arial" pitchFamily="34" charset="0"/>
              </a:defRPr>
            </a:lvl4pPr>
            <a:lvl5pPr marL="2057400" indent="-228600" eaLnBrk="0" hangingPunct="0">
              <a:defRPr sz="1200" b="1">
                <a:solidFill>
                  <a:schemeClr val="bg1"/>
                </a:solidFill>
                <a:latin typeface="Arial" pitchFamily="34" charset="0"/>
              </a:defRPr>
            </a:lvl5pPr>
            <a:lvl6pPr marL="2514600" indent="-228600" algn="ctr" eaLnBrk="0" fontAlgn="base" hangingPunct="0">
              <a:spcBef>
                <a:spcPct val="0"/>
              </a:spcBef>
              <a:spcAft>
                <a:spcPct val="0"/>
              </a:spcAft>
              <a:defRPr sz="1200" b="1">
                <a:solidFill>
                  <a:schemeClr val="bg1"/>
                </a:solidFill>
                <a:latin typeface="Arial" pitchFamily="34" charset="0"/>
              </a:defRPr>
            </a:lvl6pPr>
            <a:lvl7pPr marL="2971800" indent="-228600" algn="ctr" eaLnBrk="0" fontAlgn="base" hangingPunct="0">
              <a:spcBef>
                <a:spcPct val="0"/>
              </a:spcBef>
              <a:spcAft>
                <a:spcPct val="0"/>
              </a:spcAft>
              <a:defRPr sz="1200" b="1">
                <a:solidFill>
                  <a:schemeClr val="bg1"/>
                </a:solidFill>
                <a:latin typeface="Arial" pitchFamily="34" charset="0"/>
              </a:defRPr>
            </a:lvl7pPr>
            <a:lvl8pPr marL="3429000" indent="-228600" algn="ctr" eaLnBrk="0" fontAlgn="base" hangingPunct="0">
              <a:spcBef>
                <a:spcPct val="0"/>
              </a:spcBef>
              <a:spcAft>
                <a:spcPct val="0"/>
              </a:spcAft>
              <a:defRPr sz="1200" b="1">
                <a:solidFill>
                  <a:schemeClr val="bg1"/>
                </a:solidFill>
                <a:latin typeface="Arial" pitchFamily="34" charset="0"/>
              </a:defRPr>
            </a:lvl8pPr>
            <a:lvl9pPr marL="3886200" indent="-228600" algn="ctr" eaLnBrk="0" fontAlgn="base" hangingPunct="0">
              <a:spcBef>
                <a:spcPct val="0"/>
              </a:spcBef>
              <a:spcAft>
                <a:spcPct val="0"/>
              </a:spcAft>
              <a:defRPr sz="1200" b="1">
                <a:solidFill>
                  <a:schemeClr val="bg1"/>
                </a:solidFill>
                <a:latin typeface="Arial" pitchFamily="34" charset="0"/>
              </a:defRPr>
            </a:lvl9pPr>
          </a:lstStyle>
          <a:p>
            <a:pPr eaLnBrk="1" hangingPunct="1"/>
            <a:r>
              <a:rPr lang="en-US" sz="1000">
                <a:solidFill>
                  <a:srgbClr val="002640"/>
                </a:solidFill>
              </a:rPr>
              <a:t>Segmentation</a:t>
            </a:r>
          </a:p>
        </p:txBody>
      </p:sp>
      <p:pic>
        <p:nvPicPr>
          <p:cNvPr id="18" name="Picture 2"/>
          <p:cNvPicPr>
            <a:picLocks noChangeAspect="1" noChangeArrowheads="1"/>
          </p:cNvPicPr>
          <p:nvPr/>
        </p:nvPicPr>
        <p:blipFill>
          <a:blip r:embed="rId11" cstate="print">
            <a:extLst>
              <a:ext uri="{28A0092B-C50C-407E-A947-70E740481C1C}">
                <a14:useLocalDpi xmlns="" xmlns:a14="http://schemas.microsoft.com/office/drawing/2010/main" val="0"/>
              </a:ext>
            </a:extLst>
          </a:blip>
          <a:srcRect r="14148"/>
          <a:stretch>
            <a:fillRect/>
          </a:stretch>
        </p:blipFill>
        <p:spPr bwMode="auto">
          <a:xfrm>
            <a:off x="2517775" y="3798877"/>
            <a:ext cx="1439863" cy="1076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17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12" cstate="print">
            <a:extLst>
              <a:ext uri="{28A0092B-C50C-407E-A947-70E740481C1C}">
                <a14:useLocalDpi xmlns="" xmlns:a14="http://schemas.microsoft.com/office/drawing/2010/main" val="0"/>
              </a:ext>
            </a:extLst>
          </a:blip>
          <a:srcRect r="10049"/>
          <a:stretch>
            <a:fillRect/>
          </a:stretch>
        </p:blipFill>
        <p:spPr bwMode="auto">
          <a:xfrm>
            <a:off x="3992563" y="3795702"/>
            <a:ext cx="1497012" cy="1071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17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13" cstate="print">
            <a:extLst>
              <a:ext uri="{28A0092B-C50C-407E-A947-70E740481C1C}">
                <a14:useLocalDpi xmlns="" xmlns:a14="http://schemas.microsoft.com/office/drawing/2010/main" val="0"/>
              </a:ext>
            </a:extLst>
          </a:blip>
          <a:srcRect l="4266" r="14046"/>
          <a:stretch>
            <a:fillRect/>
          </a:stretch>
        </p:blipFill>
        <p:spPr bwMode="auto">
          <a:xfrm>
            <a:off x="628650" y="3805227"/>
            <a:ext cx="1473200"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17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Grafik 14"/>
          <p:cNvPicPr>
            <a:picLocks noChangeAspect="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5915025" y="3795702"/>
            <a:ext cx="1231900" cy="110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pic>
      <p:sp>
        <p:nvSpPr>
          <p:cNvPr id="22" name="Textfeld 15"/>
          <p:cNvSpPr txBox="1">
            <a:spLocks noChangeArrowheads="1"/>
          </p:cNvSpPr>
          <p:nvPr/>
        </p:nvSpPr>
        <p:spPr bwMode="auto">
          <a:xfrm>
            <a:off x="504825" y="3532177"/>
            <a:ext cx="1724025" cy="244475"/>
          </a:xfrm>
          <a:prstGeom prst="rect">
            <a:avLst/>
          </a:prstGeom>
          <a:solidFill>
            <a:schemeClr val="bg1"/>
          </a:solidFill>
          <a:ln>
            <a:solidFill>
              <a:schemeClr val="tx1"/>
            </a:solidFill>
          </a:ln>
        </p:spPr>
        <p:txBody>
          <a:bodyPr wrap="none">
            <a:spAutoFit/>
          </a:bodyPr>
          <a:lstStyle>
            <a:lvl1pPr eaLnBrk="0" hangingPunct="0">
              <a:defRPr sz="1200" b="1">
                <a:solidFill>
                  <a:schemeClr val="bg1"/>
                </a:solidFill>
                <a:latin typeface="Arial" pitchFamily="34" charset="0"/>
              </a:defRPr>
            </a:lvl1pPr>
            <a:lvl2pPr marL="742950" indent="-285750" eaLnBrk="0" hangingPunct="0">
              <a:defRPr sz="1200" b="1">
                <a:solidFill>
                  <a:schemeClr val="bg1"/>
                </a:solidFill>
                <a:latin typeface="Arial" pitchFamily="34" charset="0"/>
              </a:defRPr>
            </a:lvl2pPr>
            <a:lvl3pPr marL="1143000" indent="-228600" eaLnBrk="0" hangingPunct="0">
              <a:defRPr sz="1200" b="1">
                <a:solidFill>
                  <a:schemeClr val="bg1"/>
                </a:solidFill>
                <a:latin typeface="Arial" pitchFamily="34" charset="0"/>
              </a:defRPr>
            </a:lvl3pPr>
            <a:lvl4pPr marL="1600200" indent="-228600" eaLnBrk="0" hangingPunct="0">
              <a:defRPr sz="1200" b="1">
                <a:solidFill>
                  <a:schemeClr val="bg1"/>
                </a:solidFill>
                <a:latin typeface="Arial" pitchFamily="34" charset="0"/>
              </a:defRPr>
            </a:lvl4pPr>
            <a:lvl5pPr marL="2057400" indent="-228600" eaLnBrk="0" hangingPunct="0">
              <a:defRPr sz="1200" b="1">
                <a:solidFill>
                  <a:schemeClr val="bg1"/>
                </a:solidFill>
                <a:latin typeface="Arial" pitchFamily="34" charset="0"/>
              </a:defRPr>
            </a:lvl5pPr>
            <a:lvl6pPr marL="2514600" indent="-228600" algn="ctr" eaLnBrk="0" fontAlgn="base" hangingPunct="0">
              <a:spcBef>
                <a:spcPct val="0"/>
              </a:spcBef>
              <a:spcAft>
                <a:spcPct val="0"/>
              </a:spcAft>
              <a:defRPr sz="1200" b="1">
                <a:solidFill>
                  <a:schemeClr val="bg1"/>
                </a:solidFill>
                <a:latin typeface="Arial" pitchFamily="34" charset="0"/>
              </a:defRPr>
            </a:lvl6pPr>
            <a:lvl7pPr marL="2971800" indent="-228600" algn="ctr" eaLnBrk="0" fontAlgn="base" hangingPunct="0">
              <a:spcBef>
                <a:spcPct val="0"/>
              </a:spcBef>
              <a:spcAft>
                <a:spcPct val="0"/>
              </a:spcAft>
              <a:defRPr sz="1200" b="1">
                <a:solidFill>
                  <a:schemeClr val="bg1"/>
                </a:solidFill>
                <a:latin typeface="Arial" pitchFamily="34" charset="0"/>
              </a:defRPr>
            </a:lvl7pPr>
            <a:lvl8pPr marL="3429000" indent="-228600" algn="ctr" eaLnBrk="0" fontAlgn="base" hangingPunct="0">
              <a:spcBef>
                <a:spcPct val="0"/>
              </a:spcBef>
              <a:spcAft>
                <a:spcPct val="0"/>
              </a:spcAft>
              <a:defRPr sz="1200" b="1">
                <a:solidFill>
                  <a:schemeClr val="bg1"/>
                </a:solidFill>
                <a:latin typeface="Arial" pitchFamily="34" charset="0"/>
              </a:defRPr>
            </a:lvl8pPr>
            <a:lvl9pPr marL="3886200" indent="-228600" algn="ctr" eaLnBrk="0" fontAlgn="base" hangingPunct="0">
              <a:spcBef>
                <a:spcPct val="0"/>
              </a:spcBef>
              <a:spcAft>
                <a:spcPct val="0"/>
              </a:spcAft>
              <a:defRPr sz="1200" b="1">
                <a:solidFill>
                  <a:schemeClr val="bg1"/>
                </a:solidFill>
                <a:latin typeface="Arial" pitchFamily="34" charset="0"/>
              </a:defRPr>
            </a:lvl9pPr>
          </a:lstStyle>
          <a:p>
            <a:pPr eaLnBrk="1" hangingPunct="1"/>
            <a:r>
              <a:rPr lang="en-US" sz="1000">
                <a:solidFill>
                  <a:srgbClr val="002640"/>
                </a:solidFill>
              </a:rPr>
              <a:t>Training for classification</a:t>
            </a:r>
          </a:p>
        </p:txBody>
      </p:sp>
      <p:sp>
        <p:nvSpPr>
          <p:cNvPr id="23" name="Textfeld 16"/>
          <p:cNvSpPr txBox="1">
            <a:spLocks noChangeArrowheads="1"/>
          </p:cNvSpPr>
          <p:nvPr/>
        </p:nvSpPr>
        <p:spPr bwMode="auto">
          <a:xfrm>
            <a:off x="2486025" y="3532177"/>
            <a:ext cx="2905125" cy="244475"/>
          </a:xfrm>
          <a:prstGeom prst="rect">
            <a:avLst/>
          </a:prstGeom>
          <a:solidFill>
            <a:schemeClr val="bg1"/>
          </a:solidFill>
          <a:ln>
            <a:solidFill>
              <a:schemeClr val="tx1"/>
            </a:solidFill>
          </a:ln>
        </p:spPr>
        <p:txBody>
          <a:bodyPr wrap="none">
            <a:spAutoFit/>
          </a:bodyPr>
          <a:lstStyle>
            <a:lvl1pPr eaLnBrk="0" hangingPunct="0">
              <a:defRPr sz="1200" b="1">
                <a:solidFill>
                  <a:schemeClr val="bg1"/>
                </a:solidFill>
                <a:latin typeface="Arial" pitchFamily="34" charset="0"/>
              </a:defRPr>
            </a:lvl1pPr>
            <a:lvl2pPr marL="742950" indent="-285750" eaLnBrk="0" hangingPunct="0">
              <a:defRPr sz="1200" b="1">
                <a:solidFill>
                  <a:schemeClr val="bg1"/>
                </a:solidFill>
                <a:latin typeface="Arial" pitchFamily="34" charset="0"/>
              </a:defRPr>
            </a:lvl2pPr>
            <a:lvl3pPr marL="1143000" indent="-228600" eaLnBrk="0" hangingPunct="0">
              <a:defRPr sz="1200" b="1">
                <a:solidFill>
                  <a:schemeClr val="bg1"/>
                </a:solidFill>
                <a:latin typeface="Arial" pitchFamily="34" charset="0"/>
              </a:defRPr>
            </a:lvl3pPr>
            <a:lvl4pPr marL="1600200" indent="-228600" eaLnBrk="0" hangingPunct="0">
              <a:defRPr sz="1200" b="1">
                <a:solidFill>
                  <a:schemeClr val="bg1"/>
                </a:solidFill>
                <a:latin typeface="Arial" pitchFamily="34" charset="0"/>
              </a:defRPr>
            </a:lvl4pPr>
            <a:lvl5pPr marL="2057400" indent="-228600" eaLnBrk="0" hangingPunct="0">
              <a:defRPr sz="1200" b="1">
                <a:solidFill>
                  <a:schemeClr val="bg1"/>
                </a:solidFill>
                <a:latin typeface="Arial" pitchFamily="34" charset="0"/>
              </a:defRPr>
            </a:lvl5pPr>
            <a:lvl6pPr marL="2514600" indent="-228600" algn="ctr" eaLnBrk="0" fontAlgn="base" hangingPunct="0">
              <a:spcBef>
                <a:spcPct val="0"/>
              </a:spcBef>
              <a:spcAft>
                <a:spcPct val="0"/>
              </a:spcAft>
              <a:defRPr sz="1200" b="1">
                <a:solidFill>
                  <a:schemeClr val="bg1"/>
                </a:solidFill>
                <a:latin typeface="Arial" pitchFamily="34" charset="0"/>
              </a:defRPr>
            </a:lvl6pPr>
            <a:lvl7pPr marL="2971800" indent="-228600" algn="ctr" eaLnBrk="0" fontAlgn="base" hangingPunct="0">
              <a:spcBef>
                <a:spcPct val="0"/>
              </a:spcBef>
              <a:spcAft>
                <a:spcPct val="0"/>
              </a:spcAft>
              <a:defRPr sz="1200" b="1">
                <a:solidFill>
                  <a:schemeClr val="bg1"/>
                </a:solidFill>
                <a:latin typeface="Arial" pitchFamily="34" charset="0"/>
              </a:defRPr>
            </a:lvl7pPr>
            <a:lvl8pPr marL="3429000" indent="-228600" algn="ctr" eaLnBrk="0" fontAlgn="base" hangingPunct="0">
              <a:spcBef>
                <a:spcPct val="0"/>
              </a:spcBef>
              <a:spcAft>
                <a:spcPct val="0"/>
              </a:spcAft>
              <a:defRPr sz="1200" b="1">
                <a:solidFill>
                  <a:schemeClr val="bg1"/>
                </a:solidFill>
                <a:latin typeface="Arial" pitchFamily="34" charset="0"/>
              </a:defRPr>
            </a:lvl8pPr>
            <a:lvl9pPr marL="3886200" indent="-228600" algn="ctr" eaLnBrk="0" fontAlgn="base" hangingPunct="0">
              <a:spcBef>
                <a:spcPct val="0"/>
              </a:spcBef>
              <a:spcAft>
                <a:spcPct val="0"/>
              </a:spcAft>
              <a:defRPr sz="1200" b="1">
                <a:solidFill>
                  <a:schemeClr val="bg1"/>
                </a:solidFill>
                <a:latin typeface="Arial" pitchFamily="34" charset="0"/>
              </a:defRPr>
            </a:lvl9pPr>
          </a:lstStyle>
          <a:p>
            <a:pPr eaLnBrk="1" hangingPunct="1"/>
            <a:r>
              <a:rPr lang="en-US" sz="1000">
                <a:solidFill>
                  <a:srgbClr val="002640"/>
                </a:solidFill>
              </a:rPr>
              <a:t>LULC classification result of 2 different years</a:t>
            </a:r>
          </a:p>
        </p:txBody>
      </p:sp>
      <p:sp>
        <p:nvSpPr>
          <p:cNvPr id="24" name="Textfeld 17"/>
          <p:cNvSpPr txBox="1">
            <a:spLocks noChangeArrowheads="1"/>
          </p:cNvSpPr>
          <p:nvPr/>
        </p:nvSpPr>
        <p:spPr bwMode="auto">
          <a:xfrm>
            <a:off x="5816600" y="3532177"/>
            <a:ext cx="1323975" cy="244475"/>
          </a:xfrm>
          <a:prstGeom prst="rect">
            <a:avLst/>
          </a:prstGeom>
          <a:solidFill>
            <a:schemeClr val="bg1"/>
          </a:solidFill>
          <a:ln>
            <a:solidFill>
              <a:schemeClr val="tx1"/>
            </a:solidFill>
          </a:ln>
        </p:spPr>
        <p:txBody>
          <a:bodyPr wrap="none">
            <a:spAutoFit/>
          </a:bodyPr>
          <a:lstStyle>
            <a:lvl1pPr eaLnBrk="0" hangingPunct="0">
              <a:defRPr sz="1200" b="1">
                <a:solidFill>
                  <a:schemeClr val="bg1"/>
                </a:solidFill>
                <a:latin typeface="Arial" pitchFamily="34" charset="0"/>
              </a:defRPr>
            </a:lvl1pPr>
            <a:lvl2pPr marL="742950" indent="-285750" eaLnBrk="0" hangingPunct="0">
              <a:defRPr sz="1200" b="1">
                <a:solidFill>
                  <a:schemeClr val="bg1"/>
                </a:solidFill>
                <a:latin typeface="Arial" pitchFamily="34" charset="0"/>
              </a:defRPr>
            </a:lvl2pPr>
            <a:lvl3pPr marL="1143000" indent="-228600" eaLnBrk="0" hangingPunct="0">
              <a:defRPr sz="1200" b="1">
                <a:solidFill>
                  <a:schemeClr val="bg1"/>
                </a:solidFill>
                <a:latin typeface="Arial" pitchFamily="34" charset="0"/>
              </a:defRPr>
            </a:lvl3pPr>
            <a:lvl4pPr marL="1600200" indent="-228600" eaLnBrk="0" hangingPunct="0">
              <a:defRPr sz="1200" b="1">
                <a:solidFill>
                  <a:schemeClr val="bg1"/>
                </a:solidFill>
                <a:latin typeface="Arial" pitchFamily="34" charset="0"/>
              </a:defRPr>
            </a:lvl4pPr>
            <a:lvl5pPr marL="2057400" indent="-228600" eaLnBrk="0" hangingPunct="0">
              <a:defRPr sz="1200" b="1">
                <a:solidFill>
                  <a:schemeClr val="bg1"/>
                </a:solidFill>
                <a:latin typeface="Arial" pitchFamily="34" charset="0"/>
              </a:defRPr>
            </a:lvl5pPr>
            <a:lvl6pPr marL="2514600" indent="-228600" algn="ctr" eaLnBrk="0" fontAlgn="base" hangingPunct="0">
              <a:spcBef>
                <a:spcPct val="0"/>
              </a:spcBef>
              <a:spcAft>
                <a:spcPct val="0"/>
              </a:spcAft>
              <a:defRPr sz="1200" b="1">
                <a:solidFill>
                  <a:schemeClr val="bg1"/>
                </a:solidFill>
                <a:latin typeface="Arial" pitchFamily="34" charset="0"/>
              </a:defRPr>
            </a:lvl6pPr>
            <a:lvl7pPr marL="2971800" indent="-228600" algn="ctr" eaLnBrk="0" fontAlgn="base" hangingPunct="0">
              <a:spcBef>
                <a:spcPct val="0"/>
              </a:spcBef>
              <a:spcAft>
                <a:spcPct val="0"/>
              </a:spcAft>
              <a:defRPr sz="1200" b="1">
                <a:solidFill>
                  <a:schemeClr val="bg1"/>
                </a:solidFill>
                <a:latin typeface="Arial" pitchFamily="34" charset="0"/>
              </a:defRPr>
            </a:lvl7pPr>
            <a:lvl8pPr marL="3429000" indent="-228600" algn="ctr" eaLnBrk="0" fontAlgn="base" hangingPunct="0">
              <a:spcBef>
                <a:spcPct val="0"/>
              </a:spcBef>
              <a:spcAft>
                <a:spcPct val="0"/>
              </a:spcAft>
              <a:defRPr sz="1200" b="1">
                <a:solidFill>
                  <a:schemeClr val="bg1"/>
                </a:solidFill>
                <a:latin typeface="Arial" pitchFamily="34" charset="0"/>
              </a:defRPr>
            </a:lvl8pPr>
            <a:lvl9pPr marL="3886200" indent="-228600" algn="ctr" eaLnBrk="0" fontAlgn="base" hangingPunct="0">
              <a:spcBef>
                <a:spcPct val="0"/>
              </a:spcBef>
              <a:spcAft>
                <a:spcPct val="0"/>
              </a:spcAft>
              <a:defRPr sz="1200" b="1">
                <a:solidFill>
                  <a:schemeClr val="bg1"/>
                </a:solidFill>
                <a:latin typeface="Arial" pitchFamily="34" charset="0"/>
              </a:defRPr>
            </a:lvl9pPr>
          </a:lstStyle>
          <a:p>
            <a:pPr eaLnBrk="1" hangingPunct="1"/>
            <a:r>
              <a:rPr lang="en-US" sz="1000">
                <a:solidFill>
                  <a:srgbClr val="002640"/>
                </a:solidFill>
              </a:rPr>
              <a:t>WCR classification</a:t>
            </a:r>
          </a:p>
        </p:txBody>
      </p:sp>
      <p:pic>
        <p:nvPicPr>
          <p:cNvPr id="25" name="Picture 2"/>
          <p:cNvPicPr>
            <a:picLocks noChangeAspect="1" noChangeArrowheads="1"/>
          </p:cNvPicPr>
          <p:nvPr/>
        </p:nvPicPr>
        <p:blipFill>
          <a:blip r:embed="rId15" cstate="print">
            <a:extLst>
              <a:ext uri="{28A0092B-C50C-407E-A947-70E740481C1C}">
                <a14:useLocalDpi xmlns="" xmlns:a14="http://schemas.microsoft.com/office/drawing/2010/main" val="0"/>
              </a:ext>
            </a:extLst>
          </a:blip>
          <a:srcRect r="10773"/>
          <a:stretch>
            <a:fillRect/>
          </a:stretch>
        </p:blipFill>
        <p:spPr bwMode="auto">
          <a:xfrm>
            <a:off x="3306763" y="5419715"/>
            <a:ext cx="1281112" cy="92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17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16" cstate="print">
            <a:extLst>
              <a:ext uri="{28A0092B-C50C-407E-A947-70E740481C1C}">
                <a14:useLocalDpi xmlns="" xmlns:a14="http://schemas.microsoft.com/office/drawing/2010/main" val="0"/>
              </a:ext>
            </a:extLst>
          </a:blip>
          <a:srcRect l="2" r="11214"/>
          <a:stretch>
            <a:fillRect/>
          </a:stretch>
        </p:blipFill>
        <p:spPr bwMode="auto">
          <a:xfrm>
            <a:off x="1792288" y="5419715"/>
            <a:ext cx="1279525" cy="923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17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17" cstate="print">
            <a:extLst>
              <a:ext uri="{28A0092B-C50C-407E-A947-70E740481C1C}">
                <a14:useLocalDpi xmlns="" xmlns:a14="http://schemas.microsoft.com/office/drawing/2010/main" val="0"/>
              </a:ext>
            </a:extLst>
          </a:blip>
          <a:srcRect r="14462"/>
          <a:stretch>
            <a:fillRect/>
          </a:stretch>
        </p:blipFill>
        <p:spPr bwMode="auto">
          <a:xfrm>
            <a:off x="566738" y="5419715"/>
            <a:ext cx="1192212" cy="928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17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Picture 8"/>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6465380" y="5423059"/>
            <a:ext cx="1970317" cy="846284"/>
          </a:xfrm>
          <a:prstGeom prst="flowChartMultidocument">
            <a:avLst/>
          </a:prstGeom>
          <a:noFill/>
          <a:ln w="3175">
            <a:solidFill>
              <a:srgbClr val="00206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5004048" y="5248527"/>
            <a:ext cx="1440203" cy="1020816"/>
          </a:xfrm>
          <a:prstGeom prst="rect">
            <a:avLst/>
          </a:prstGeom>
          <a:noFill/>
          <a:ln w="3175" algn="ctr">
            <a:solidFill>
              <a:srgbClr val="002060"/>
            </a:solidFill>
            <a:miter lim="800000"/>
            <a:headEnd/>
            <a:tailEnd/>
          </a:ln>
          <a:effectLst/>
          <a:scene3d>
            <a:camera prst="perspectiveHeroicExtremeLeftFacing"/>
            <a:lightRig rig="threePt" dir="t"/>
          </a:scene3d>
          <a:extLst>
            <a:ext uri="{909E8E84-426E-40DD-AFC4-6F175D3DCCD1}">
              <a14:hiddenFill xmlns="" xmlns:a14="http://schemas.microsoft.com/office/drawing/2010/main">
                <a:solidFill>
                  <a:srgbClr val="003300"/>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0" name="Textfeld 23"/>
          <p:cNvSpPr txBox="1">
            <a:spLocks noChangeArrowheads="1"/>
          </p:cNvSpPr>
          <p:nvPr/>
        </p:nvSpPr>
        <p:spPr bwMode="auto">
          <a:xfrm>
            <a:off x="820738" y="5176827"/>
            <a:ext cx="1943100" cy="244475"/>
          </a:xfrm>
          <a:prstGeom prst="rect">
            <a:avLst/>
          </a:prstGeom>
          <a:solidFill>
            <a:schemeClr val="bg1"/>
          </a:solidFill>
          <a:ln>
            <a:solidFill>
              <a:schemeClr val="tx1"/>
            </a:solidFill>
          </a:ln>
        </p:spPr>
        <p:txBody>
          <a:bodyPr wrap="none">
            <a:spAutoFit/>
          </a:bodyPr>
          <a:lstStyle>
            <a:lvl1pPr eaLnBrk="0" hangingPunct="0">
              <a:defRPr sz="1200" b="1">
                <a:solidFill>
                  <a:schemeClr val="bg1"/>
                </a:solidFill>
                <a:latin typeface="Arial" pitchFamily="34" charset="0"/>
              </a:defRPr>
            </a:lvl1pPr>
            <a:lvl2pPr marL="742950" indent="-285750" eaLnBrk="0" hangingPunct="0">
              <a:defRPr sz="1200" b="1">
                <a:solidFill>
                  <a:schemeClr val="bg1"/>
                </a:solidFill>
                <a:latin typeface="Arial" pitchFamily="34" charset="0"/>
              </a:defRPr>
            </a:lvl2pPr>
            <a:lvl3pPr marL="1143000" indent="-228600" eaLnBrk="0" hangingPunct="0">
              <a:defRPr sz="1200" b="1">
                <a:solidFill>
                  <a:schemeClr val="bg1"/>
                </a:solidFill>
                <a:latin typeface="Arial" pitchFamily="34" charset="0"/>
              </a:defRPr>
            </a:lvl3pPr>
            <a:lvl4pPr marL="1600200" indent="-228600" eaLnBrk="0" hangingPunct="0">
              <a:defRPr sz="1200" b="1">
                <a:solidFill>
                  <a:schemeClr val="bg1"/>
                </a:solidFill>
                <a:latin typeface="Arial" pitchFamily="34" charset="0"/>
              </a:defRPr>
            </a:lvl4pPr>
            <a:lvl5pPr marL="2057400" indent="-228600" eaLnBrk="0" hangingPunct="0">
              <a:defRPr sz="1200" b="1">
                <a:solidFill>
                  <a:schemeClr val="bg1"/>
                </a:solidFill>
                <a:latin typeface="Arial" pitchFamily="34" charset="0"/>
              </a:defRPr>
            </a:lvl5pPr>
            <a:lvl6pPr marL="2514600" indent="-228600" algn="ctr" eaLnBrk="0" fontAlgn="base" hangingPunct="0">
              <a:spcBef>
                <a:spcPct val="0"/>
              </a:spcBef>
              <a:spcAft>
                <a:spcPct val="0"/>
              </a:spcAft>
              <a:defRPr sz="1200" b="1">
                <a:solidFill>
                  <a:schemeClr val="bg1"/>
                </a:solidFill>
                <a:latin typeface="Arial" pitchFamily="34" charset="0"/>
              </a:defRPr>
            </a:lvl6pPr>
            <a:lvl7pPr marL="2971800" indent="-228600" algn="ctr" eaLnBrk="0" fontAlgn="base" hangingPunct="0">
              <a:spcBef>
                <a:spcPct val="0"/>
              </a:spcBef>
              <a:spcAft>
                <a:spcPct val="0"/>
              </a:spcAft>
              <a:defRPr sz="1200" b="1">
                <a:solidFill>
                  <a:schemeClr val="bg1"/>
                </a:solidFill>
                <a:latin typeface="Arial" pitchFamily="34" charset="0"/>
              </a:defRPr>
            </a:lvl7pPr>
            <a:lvl8pPr marL="3429000" indent="-228600" algn="ctr" eaLnBrk="0" fontAlgn="base" hangingPunct="0">
              <a:spcBef>
                <a:spcPct val="0"/>
              </a:spcBef>
              <a:spcAft>
                <a:spcPct val="0"/>
              </a:spcAft>
              <a:defRPr sz="1200" b="1">
                <a:solidFill>
                  <a:schemeClr val="bg1"/>
                </a:solidFill>
                <a:latin typeface="Arial" pitchFamily="34" charset="0"/>
              </a:defRPr>
            </a:lvl8pPr>
            <a:lvl9pPr marL="3886200" indent="-228600" algn="ctr" eaLnBrk="0" fontAlgn="base" hangingPunct="0">
              <a:spcBef>
                <a:spcPct val="0"/>
              </a:spcBef>
              <a:spcAft>
                <a:spcPct val="0"/>
              </a:spcAft>
              <a:defRPr sz="1200" b="1">
                <a:solidFill>
                  <a:schemeClr val="bg1"/>
                </a:solidFill>
                <a:latin typeface="Arial" pitchFamily="34" charset="0"/>
              </a:defRPr>
            </a:lvl9pPr>
          </a:lstStyle>
          <a:p>
            <a:pPr eaLnBrk="1" hangingPunct="1"/>
            <a:r>
              <a:rPr lang="en-US" sz="1000">
                <a:solidFill>
                  <a:srgbClr val="002640"/>
                </a:solidFill>
              </a:rPr>
              <a:t>Change / no-change masking</a:t>
            </a:r>
          </a:p>
        </p:txBody>
      </p:sp>
      <p:sp>
        <p:nvSpPr>
          <p:cNvPr id="31" name="Textfeld 24"/>
          <p:cNvSpPr txBox="1">
            <a:spLocks noChangeArrowheads="1"/>
          </p:cNvSpPr>
          <p:nvPr/>
        </p:nvSpPr>
        <p:spPr bwMode="auto">
          <a:xfrm>
            <a:off x="3078163" y="5159365"/>
            <a:ext cx="1771650" cy="244475"/>
          </a:xfrm>
          <a:prstGeom prst="rect">
            <a:avLst/>
          </a:prstGeom>
          <a:solidFill>
            <a:schemeClr val="bg1"/>
          </a:solidFill>
          <a:ln>
            <a:solidFill>
              <a:schemeClr val="tx1"/>
            </a:solidFill>
          </a:ln>
        </p:spPr>
        <p:txBody>
          <a:bodyPr wrap="none">
            <a:spAutoFit/>
          </a:bodyPr>
          <a:lstStyle>
            <a:lvl1pPr eaLnBrk="0" hangingPunct="0">
              <a:defRPr sz="1200" b="1">
                <a:solidFill>
                  <a:schemeClr val="bg1"/>
                </a:solidFill>
                <a:latin typeface="Arial" pitchFamily="34" charset="0"/>
              </a:defRPr>
            </a:lvl1pPr>
            <a:lvl2pPr marL="742950" indent="-285750" eaLnBrk="0" hangingPunct="0">
              <a:defRPr sz="1200" b="1">
                <a:solidFill>
                  <a:schemeClr val="bg1"/>
                </a:solidFill>
                <a:latin typeface="Arial" pitchFamily="34" charset="0"/>
              </a:defRPr>
            </a:lvl2pPr>
            <a:lvl3pPr marL="1143000" indent="-228600" eaLnBrk="0" hangingPunct="0">
              <a:defRPr sz="1200" b="1">
                <a:solidFill>
                  <a:schemeClr val="bg1"/>
                </a:solidFill>
                <a:latin typeface="Arial" pitchFamily="34" charset="0"/>
              </a:defRPr>
            </a:lvl3pPr>
            <a:lvl4pPr marL="1600200" indent="-228600" eaLnBrk="0" hangingPunct="0">
              <a:defRPr sz="1200" b="1">
                <a:solidFill>
                  <a:schemeClr val="bg1"/>
                </a:solidFill>
                <a:latin typeface="Arial" pitchFamily="34" charset="0"/>
              </a:defRPr>
            </a:lvl4pPr>
            <a:lvl5pPr marL="2057400" indent="-228600" eaLnBrk="0" hangingPunct="0">
              <a:defRPr sz="1200" b="1">
                <a:solidFill>
                  <a:schemeClr val="bg1"/>
                </a:solidFill>
                <a:latin typeface="Arial" pitchFamily="34" charset="0"/>
              </a:defRPr>
            </a:lvl5pPr>
            <a:lvl6pPr marL="2514600" indent="-228600" algn="ctr" eaLnBrk="0" fontAlgn="base" hangingPunct="0">
              <a:spcBef>
                <a:spcPct val="0"/>
              </a:spcBef>
              <a:spcAft>
                <a:spcPct val="0"/>
              </a:spcAft>
              <a:defRPr sz="1200" b="1">
                <a:solidFill>
                  <a:schemeClr val="bg1"/>
                </a:solidFill>
                <a:latin typeface="Arial" pitchFamily="34" charset="0"/>
              </a:defRPr>
            </a:lvl6pPr>
            <a:lvl7pPr marL="2971800" indent="-228600" algn="ctr" eaLnBrk="0" fontAlgn="base" hangingPunct="0">
              <a:spcBef>
                <a:spcPct val="0"/>
              </a:spcBef>
              <a:spcAft>
                <a:spcPct val="0"/>
              </a:spcAft>
              <a:defRPr sz="1200" b="1">
                <a:solidFill>
                  <a:schemeClr val="bg1"/>
                </a:solidFill>
                <a:latin typeface="Arial" pitchFamily="34" charset="0"/>
              </a:defRPr>
            </a:lvl7pPr>
            <a:lvl8pPr marL="3429000" indent="-228600" algn="ctr" eaLnBrk="0" fontAlgn="base" hangingPunct="0">
              <a:spcBef>
                <a:spcPct val="0"/>
              </a:spcBef>
              <a:spcAft>
                <a:spcPct val="0"/>
              </a:spcAft>
              <a:defRPr sz="1200" b="1">
                <a:solidFill>
                  <a:schemeClr val="bg1"/>
                </a:solidFill>
                <a:latin typeface="Arial" pitchFamily="34" charset="0"/>
              </a:defRPr>
            </a:lvl8pPr>
            <a:lvl9pPr marL="3886200" indent="-228600" algn="ctr" eaLnBrk="0" fontAlgn="base" hangingPunct="0">
              <a:spcBef>
                <a:spcPct val="0"/>
              </a:spcBef>
              <a:spcAft>
                <a:spcPct val="0"/>
              </a:spcAft>
              <a:defRPr sz="1200" b="1">
                <a:solidFill>
                  <a:schemeClr val="bg1"/>
                </a:solidFill>
                <a:latin typeface="Arial" pitchFamily="34" charset="0"/>
              </a:defRPr>
            </a:lvl9pPr>
          </a:lstStyle>
          <a:p>
            <a:pPr eaLnBrk="1" hangingPunct="1"/>
            <a:r>
              <a:rPr lang="en-US" sz="1000">
                <a:solidFill>
                  <a:srgbClr val="002640"/>
                </a:solidFill>
              </a:rPr>
              <a:t>Post classification change</a:t>
            </a:r>
          </a:p>
        </p:txBody>
      </p:sp>
      <p:sp>
        <p:nvSpPr>
          <p:cNvPr id="32" name="Pfeil nach rechts 25"/>
          <p:cNvSpPr/>
          <p:nvPr/>
        </p:nvSpPr>
        <p:spPr>
          <a:xfrm>
            <a:off x="3752850" y="2584440"/>
            <a:ext cx="204788" cy="2682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srgbClr val="002640"/>
              </a:solidFill>
            </a:endParaRPr>
          </a:p>
        </p:txBody>
      </p:sp>
      <p:sp>
        <p:nvSpPr>
          <p:cNvPr id="33" name="Pfeil nach rechts 26"/>
          <p:cNvSpPr/>
          <p:nvPr/>
        </p:nvSpPr>
        <p:spPr>
          <a:xfrm>
            <a:off x="6853238" y="2578090"/>
            <a:ext cx="203200" cy="2682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srgbClr val="002640"/>
              </a:solidFill>
            </a:endParaRPr>
          </a:p>
        </p:txBody>
      </p:sp>
      <p:sp>
        <p:nvSpPr>
          <p:cNvPr id="34" name="Pfeil nach rechts 27"/>
          <p:cNvSpPr/>
          <p:nvPr/>
        </p:nvSpPr>
        <p:spPr>
          <a:xfrm>
            <a:off x="376238" y="4214802"/>
            <a:ext cx="204787" cy="2682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srgbClr val="002640"/>
              </a:solidFill>
            </a:endParaRPr>
          </a:p>
        </p:txBody>
      </p:sp>
      <p:sp>
        <p:nvSpPr>
          <p:cNvPr id="35" name="Pfeil nach rechts 28"/>
          <p:cNvSpPr/>
          <p:nvPr/>
        </p:nvSpPr>
        <p:spPr>
          <a:xfrm>
            <a:off x="2195736" y="4197340"/>
            <a:ext cx="204787" cy="2682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srgbClr val="002640"/>
              </a:solidFill>
            </a:endParaRPr>
          </a:p>
        </p:txBody>
      </p:sp>
      <p:sp>
        <p:nvSpPr>
          <p:cNvPr id="36" name="Pfeil nach rechts 29"/>
          <p:cNvSpPr/>
          <p:nvPr/>
        </p:nvSpPr>
        <p:spPr>
          <a:xfrm>
            <a:off x="5580112" y="4168765"/>
            <a:ext cx="203200" cy="2682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srgbClr val="002640"/>
              </a:solidFill>
            </a:endParaRPr>
          </a:p>
        </p:txBody>
      </p:sp>
      <p:sp>
        <p:nvSpPr>
          <p:cNvPr id="37" name="Pfeil nach rechts 30"/>
          <p:cNvSpPr/>
          <p:nvPr/>
        </p:nvSpPr>
        <p:spPr>
          <a:xfrm>
            <a:off x="3108325" y="5746740"/>
            <a:ext cx="204788" cy="2682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srgbClr val="002640"/>
              </a:solidFill>
            </a:endParaRPr>
          </a:p>
        </p:txBody>
      </p:sp>
      <p:sp>
        <p:nvSpPr>
          <p:cNvPr id="38" name="Pfeil nach rechts 31"/>
          <p:cNvSpPr/>
          <p:nvPr/>
        </p:nvSpPr>
        <p:spPr>
          <a:xfrm>
            <a:off x="4902200" y="5711815"/>
            <a:ext cx="203200" cy="2682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srgbClr val="002640"/>
              </a:solidFill>
            </a:endParaRPr>
          </a:p>
        </p:txBody>
      </p:sp>
      <p:sp>
        <p:nvSpPr>
          <p:cNvPr id="39" name="Pfeil nach rechts 32"/>
          <p:cNvSpPr/>
          <p:nvPr/>
        </p:nvSpPr>
        <p:spPr>
          <a:xfrm>
            <a:off x="350838" y="5749915"/>
            <a:ext cx="203200" cy="2682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srgbClr val="002640"/>
              </a:solidFill>
            </a:endParaRPr>
          </a:p>
        </p:txBody>
      </p:sp>
      <p:sp>
        <p:nvSpPr>
          <p:cNvPr id="40" name="Textfeld 24"/>
          <p:cNvSpPr txBox="1">
            <a:spLocks noChangeArrowheads="1"/>
          </p:cNvSpPr>
          <p:nvPr/>
        </p:nvSpPr>
        <p:spPr bwMode="auto">
          <a:xfrm>
            <a:off x="6837363" y="5175240"/>
            <a:ext cx="1516062" cy="244475"/>
          </a:xfrm>
          <a:prstGeom prst="rect">
            <a:avLst/>
          </a:prstGeom>
          <a:solidFill>
            <a:schemeClr val="bg1"/>
          </a:solidFill>
          <a:ln>
            <a:solidFill>
              <a:schemeClr val="tx1"/>
            </a:solidFill>
          </a:ln>
        </p:spPr>
        <p:txBody>
          <a:bodyPr wrap="none">
            <a:spAutoFit/>
          </a:bodyPr>
          <a:lstStyle>
            <a:lvl1pPr eaLnBrk="0" hangingPunct="0">
              <a:defRPr sz="1200" b="1">
                <a:solidFill>
                  <a:schemeClr val="bg1"/>
                </a:solidFill>
                <a:latin typeface="Arial" pitchFamily="34" charset="0"/>
              </a:defRPr>
            </a:lvl1pPr>
            <a:lvl2pPr marL="742950" indent="-285750" eaLnBrk="0" hangingPunct="0">
              <a:defRPr sz="1200" b="1">
                <a:solidFill>
                  <a:schemeClr val="bg1"/>
                </a:solidFill>
                <a:latin typeface="Arial" pitchFamily="34" charset="0"/>
              </a:defRPr>
            </a:lvl2pPr>
            <a:lvl3pPr marL="1143000" indent="-228600" eaLnBrk="0" hangingPunct="0">
              <a:defRPr sz="1200" b="1">
                <a:solidFill>
                  <a:schemeClr val="bg1"/>
                </a:solidFill>
                <a:latin typeface="Arial" pitchFamily="34" charset="0"/>
              </a:defRPr>
            </a:lvl3pPr>
            <a:lvl4pPr marL="1600200" indent="-228600" eaLnBrk="0" hangingPunct="0">
              <a:defRPr sz="1200" b="1">
                <a:solidFill>
                  <a:schemeClr val="bg1"/>
                </a:solidFill>
                <a:latin typeface="Arial" pitchFamily="34" charset="0"/>
              </a:defRPr>
            </a:lvl4pPr>
            <a:lvl5pPr marL="2057400" indent="-228600" eaLnBrk="0" hangingPunct="0">
              <a:defRPr sz="1200" b="1">
                <a:solidFill>
                  <a:schemeClr val="bg1"/>
                </a:solidFill>
                <a:latin typeface="Arial" pitchFamily="34" charset="0"/>
              </a:defRPr>
            </a:lvl5pPr>
            <a:lvl6pPr marL="2514600" indent="-228600" algn="ctr" eaLnBrk="0" fontAlgn="base" hangingPunct="0">
              <a:spcBef>
                <a:spcPct val="0"/>
              </a:spcBef>
              <a:spcAft>
                <a:spcPct val="0"/>
              </a:spcAft>
              <a:defRPr sz="1200" b="1">
                <a:solidFill>
                  <a:schemeClr val="bg1"/>
                </a:solidFill>
                <a:latin typeface="Arial" pitchFamily="34" charset="0"/>
              </a:defRPr>
            </a:lvl6pPr>
            <a:lvl7pPr marL="2971800" indent="-228600" algn="ctr" eaLnBrk="0" fontAlgn="base" hangingPunct="0">
              <a:spcBef>
                <a:spcPct val="0"/>
              </a:spcBef>
              <a:spcAft>
                <a:spcPct val="0"/>
              </a:spcAft>
              <a:defRPr sz="1200" b="1">
                <a:solidFill>
                  <a:schemeClr val="bg1"/>
                </a:solidFill>
                <a:latin typeface="Arial" pitchFamily="34" charset="0"/>
              </a:defRPr>
            </a:lvl7pPr>
            <a:lvl8pPr marL="3429000" indent="-228600" algn="ctr" eaLnBrk="0" fontAlgn="base" hangingPunct="0">
              <a:spcBef>
                <a:spcPct val="0"/>
              </a:spcBef>
              <a:spcAft>
                <a:spcPct val="0"/>
              </a:spcAft>
              <a:defRPr sz="1200" b="1">
                <a:solidFill>
                  <a:schemeClr val="bg1"/>
                </a:solidFill>
                <a:latin typeface="Arial" pitchFamily="34" charset="0"/>
              </a:defRPr>
            </a:lvl8pPr>
            <a:lvl9pPr marL="3886200" indent="-228600" algn="ctr" eaLnBrk="0" fontAlgn="base" hangingPunct="0">
              <a:spcBef>
                <a:spcPct val="0"/>
              </a:spcBef>
              <a:spcAft>
                <a:spcPct val="0"/>
              </a:spcAft>
              <a:defRPr sz="1200" b="1">
                <a:solidFill>
                  <a:schemeClr val="bg1"/>
                </a:solidFill>
                <a:latin typeface="Arial" pitchFamily="34" charset="0"/>
              </a:defRPr>
            </a:lvl9pPr>
          </a:lstStyle>
          <a:p>
            <a:pPr eaLnBrk="1" hangingPunct="1"/>
            <a:r>
              <a:rPr lang="en-US" sz="1000">
                <a:solidFill>
                  <a:srgbClr val="002640"/>
                </a:solidFill>
              </a:rPr>
              <a:t>Indicator computation</a:t>
            </a:r>
          </a:p>
        </p:txBody>
      </p:sp>
      <p:sp>
        <p:nvSpPr>
          <p:cNvPr id="41" name="Textfeld 24"/>
          <p:cNvSpPr txBox="1">
            <a:spLocks noChangeArrowheads="1"/>
          </p:cNvSpPr>
          <p:nvPr/>
        </p:nvSpPr>
        <p:spPr bwMode="auto">
          <a:xfrm>
            <a:off x="5411788" y="5173652"/>
            <a:ext cx="846137" cy="244475"/>
          </a:xfrm>
          <a:prstGeom prst="rect">
            <a:avLst/>
          </a:prstGeom>
          <a:solidFill>
            <a:schemeClr val="bg1"/>
          </a:solidFill>
          <a:ln>
            <a:solidFill>
              <a:schemeClr val="tx1"/>
            </a:solidFill>
          </a:ln>
        </p:spPr>
        <p:txBody>
          <a:bodyPr wrap="none">
            <a:spAutoFit/>
          </a:bodyPr>
          <a:lstStyle>
            <a:lvl1pPr eaLnBrk="0" hangingPunct="0">
              <a:defRPr sz="1200" b="1">
                <a:solidFill>
                  <a:schemeClr val="bg1"/>
                </a:solidFill>
                <a:latin typeface="Arial" pitchFamily="34" charset="0"/>
              </a:defRPr>
            </a:lvl1pPr>
            <a:lvl2pPr marL="742950" indent="-285750" eaLnBrk="0" hangingPunct="0">
              <a:defRPr sz="1200" b="1">
                <a:solidFill>
                  <a:schemeClr val="bg1"/>
                </a:solidFill>
                <a:latin typeface="Arial" pitchFamily="34" charset="0"/>
              </a:defRPr>
            </a:lvl2pPr>
            <a:lvl3pPr marL="1143000" indent="-228600" eaLnBrk="0" hangingPunct="0">
              <a:defRPr sz="1200" b="1">
                <a:solidFill>
                  <a:schemeClr val="bg1"/>
                </a:solidFill>
                <a:latin typeface="Arial" pitchFamily="34" charset="0"/>
              </a:defRPr>
            </a:lvl3pPr>
            <a:lvl4pPr marL="1600200" indent="-228600" eaLnBrk="0" hangingPunct="0">
              <a:defRPr sz="1200" b="1">
                <a:solidFill>
                  <a:schemeClr val="bg1"/>
                </a:solidFill>
                <a:latin typeface="Arial" pitchFamily="34" charset="0"/>
              </a:defRPr>
            </a:lvl4pPr>
            <a:lvl5pPr marL="2057400" indent="-228600" eaLnBrk="0" hangingPunct="0">
              <a:defRPr sz="1200" b="1">
                <a:solidFill>
                  <a:schemeClr val="bg1"/>
                </a:solidFill>
                <a:latin typeface="Arial" pitchFamily="34" charset="0"/>
              </a:defRPr>
            </a:lvl5pPr>
            <a:lvl6pPr marL="2514600" indent="-228600" algn="ctr" eaLnBrk="0" fontAlgn="base" hangingPunct="0">
              <a:spcBef>
                <a:spcPct val="0"/>
              </a:spcBef>
              <a:spcAft>
                <a:spcPct val="0"/>
              </a:spcAft>
              <a:defRPr sz="1200" b="1">
                <a:solidFill>
                  <a:schemeClr val="bg1"/>
                </a:solidFill>
                <a:latin typeface="Arial" pitchFamily="34" charset="0"/>
              </a:defRPr>
            </a:lvl6pPr>
            <a:lvl7pPr marL="2971800" indent="-228600" algn="ctr" eaLnBrk="0" fontAlgn="base" hangingPunct="0">
              <a:spcBef>
                <a:spcPct val="0"/>
              </a:spcBef>
              <a:spcAft>
                <a:spcPct val="0"/>
              </a:spcAft>
              <a:defRPr sz="1200" b="1">
                <a:solidFill>
                  <a:schemeClr val="bg1"/>
                </a:solidFill>
                <a:latin typeface="Arial" pitchFamily="34" charset="0"/>
              </a:defRPr>
            </a:lvl7pPr>
            <a:lvl8pPr marL="3429000" indent="-228600" algn="ctr" eaLnBrk="0" fontAlgn="base" hangingPunct="0">
              <a:spcBef>
                <a:spcPct val="0"/>
              </a:spcBef>
              <a:spcAft>
                <a:spcPct val="0"/>
              </a:spcAft>
              <a:defRPr sz="1200" b="1">
                <a:solidFill>
                  <a:schemeClr val="bg1"/>
                </a:solidFill>
                <a:latin typeface="Arial" pitchFamily="34" charset="0"/>
              </a:defRPr>
            </a:lvl8pPr>
            <a:lvl9pPr marL="3886200" indent="-228600" algn="ctr" eaLnBrk="0" fontAlgn="base" hangingPunct="0">
              <a:spcBef>
                <a:spcPct val="0"/>
              </a:spcBef>
              <a:spcAft>
                <a:spcPct val="0"/>
              </a:spcAft>
              <a:defRPr sz="1200" b="1">
                <a:solidFill>
                  <a:schemeClr val="bg1"/>
                </a:solidFill>
                <a:latin typeface="Arial" pitchFamily="34" charset="0"/>
              </a:defRPr>
            </a:lvl9pPr>
          </a:lstStyle>
          <a:p>
            <a:pPr eaLnBrk="1" hangingPunct="1"/>
            <a:r>
              <a:rPr lang="en-US" sz="1000">
                <a:solidFill>
                  <a:srgbClr val="002640"/>
                </a:solidFill>
              </a:rPr>
              <a:t>Map layout</a:t>
            </a:r>
          </a:p>
        </p:txBody>
      </p:sp>
      <p:sp>
        <p:nvSpPr>
          <p:cNvPr id="42" name="Textfeld 10"/>
          <p:cNvSpPr txBox="1">
            <a:spLocks noChangeArrowheads="1"/>
          </p:cNvSpPr>
          <p:nvPr/>
        </p:nvSpPr>
        <p:spPr bwMode="auto">
          <a:xfrm>
            <a:off x="7475886" y="3660194"/>
            <a:ext cx="1569660" cy="369332"/>
          </a:xfrm>
          <a:prstGeom prst="rect">
            <a:avLst/>
          </a:prstGeom>
          <a:solidFill>
            <a:schemeClr val="bg1"/>
          </a:solidFill>
          <a:ln>
            <a:solidFill>
              <a:schemeClr val="tx1"/>
            </a:solidFill>
          </a:ln>
        </p:spPr>
        <p:txBody>
          <a:bodyPr wrap="none">
            <a:spAutoFit/>
          </a:bodyPr>
          <a:lstStyle>
            <a:lvl1pPr eaLnBrk="0" hangingPunct="0">
              <a:defRPr sz="1200" b="1">
                <a:solidFill>
                  <a:schemeClr val="bg1"/>
                </a:solidFill>
                <a:latin typeface="Arial" pitchFamily="34" charset="0"/>
              </a:defRPr>
            </a:lvl1pPr>
            <a:lvl2pPr marL="742950" indent="-285750" eaLnBrk="0" hangingPunct="0">
              <a:defRPr sz="1200" b="1">
                <a:solidFill>
                  <a:schemeClr val="bg1"/>
                </a:solidFill>
                <a:latin typeface="Arial" pitchFamily="34" charset="0"/>
              </a:defRPr>
            </a:lvl2pPr>
            <a:lvl3pPr marL="1143000" indent="-228600" eaLnBrk="0" hangingPunct="0">
              <a:defRPr sz="1200" b="1">
                <a:solidFill>
                  <a:schemeClr val="bg1"/>
                </a:solidFill>
                <a:latin typeface="Arial" pitchFamily="34" charset="0"/>
              </a:defRPr>
            </a:lvl3pPr>
            <a:lvl4pPr marL="1600200" indent="-228600" eaLnBrk="0" hangingPunct="0">
              <a:defRPr sz="1200" b="1">
                <a:solidFill>
                  <a:schemeClr val="bg1"/>
                </a:solidFill>
                <a:latin typeface="Arial" pitchFamily="34" charset="0"/>
              </a:defRPr>
            </a:lvl4pPr>
            <a:lvl5pPr marL="2057400" indent="-228600" eaLnBrk="0" hangingPunct="0">
              <a:defRPr sz="1200" b="1">
                <a:solidFill>
                  <a:schemeClr val="bg1"/>
                </a:solidFill>
                <a:latin typeface="Arial" pitchFamily="34" charset="0"/>
              </a:defRPr>
            </a:lvl5pPr>
            <a:lvl6pPr marL="2514600" indent="-228600" algn="ctr" eaLnBrk="0" fontAlgn="base" hangingPunct="0">
              <a:spcBef>
                <a:spcPct val="0"/>
              </a:spcBef>
              <a:spcAft>
                <a:spcPct val="0"/>
              </a:spcAft>
              <a:defRPr sz="1200" b="1">
                <a:solidFill>
                  <a:schemeClr val="bg1"/>
                </a:solidFill>
                <a:latin typeface="Arial" pitchFamily="34" charset="0"/>
              </a:defRPr>
            </a:lvl6pPr>
            <a:lvl7pPr marL="2971800" indent="-228600" algn="ctr" eaLnBrk="0" fontAlgn="base" hangingPunct="0">
              <a:spcBef>
                <a:spcPct val="0"/>
              </a:spcBef>
              <a:spcAft>
                <a:spcPct val="0"/>
              </a:spcAft>
              <a:defRPr sz="1200" b="1">
                <a:solidFill>
                  <a:schemeClr val="bg1"/>
                </a:solidFill>
                <a:latin typeface="Arial" pitchFamily="34" charset="0"/>
              </a:defRPr>
            </a:lvl7pPr>
            <a:lvl8pPr marL="3429000" indent="-228600" algn="ctr" eaLnBrk="0" fontAlgn="base" hangingPunct="0">
              <a:spcBef>
                <a:spcPct val="0"/>
              </a:spcBef>
              <a:spcAft>
                <a:spcPct val="0"/>
              </a:spcAft>
              <a:defRPr sz="1200" b="1">
                <a:solidFill>
                  <a:schemeClr val="bg1"/>
                </a:solidFill>
                <a:latin typeface="Arial" pitchFamily="34" charset="0"/>
              </a:defRPr>
            </a:lvl8pPr>
            <a:lvl9pPr marL="3886200" indent="-228600" algn="ctr" eaLnBrk="0" fontAlgn="base" hangingPunct="0">
              <a:spcBef>
                <a:spcPct val="0"/>
              </a:spcBef>
              <a:spcAft>
                <a:spcPct val="0"/>
              </a:spcAft>
              <a:defRPr sz="1200" b="1">
                <a:solidFill>
                  <a:schemeClr val="bg1"/>
                </a:solidFill>
                <a:latin typeface="Arial" pitchFamily="34" charset="0"/>
              </a:defRPr>
            </a:lvl9pPr>
          </a:lstStyle>
          <a:p>
            <a:pPr eaLnBrk="1" hangingPunct="1"/>
            <a:r>
              <a:rPr lang="en-US" sz="1800" dirty="0" smtClean="0">
                <a:solidFill>
                  <a:srgbClr val="002640"/>
                </a:solidFill>
              </a:rPr>
              <a:t>T1 (ex. 1975)</a:t>
            </a:r>
            <a:endParaRPr lang="en-US" sz="1800" dirty="0">
              <a:solidFill>
                <a:srgbClr val="002640"/>
              </a:solidFill>
            </a:endParaRPr>
          </a:p>
        </p:txBody>
      </p:sp>
      <p:sp>
        <p:nvSpPr>
          <p:cNvPr id="43" name="Textfeld 10"/>
          <p:cNvSpPr txBox="1">
            <a:spLocks noChangeArrowheads="1"/>
          </p:cNvSpPr>
          <p:nvPr/>
        </p:nvSpPr>
        <p:spPr bwMode="auto">
          <a:xfrm>
            <a:off x="7472402" y="4090943"/>
            <a:ext cx="1569660" cy="369332"/>
          </a:xfrm>
          <a:prstGeom prst="rect">
            <a:avLst/>
          </a:prstGeom>
          <a:solidFill>
            <a:schemeClr val="bg1"/>
          </a:solidFill>
          <a:ln>
            <a:solidFill>
              <a:schemeClr val="tx1"/>
            </a:solidFill>
          </a:ln>
        </p:spPr>
        <p:txBody>
          <a:bodyPr wrap="none">
            <a:spAutoFit/>
          </a:bodyPr>
          <a:lstStyle>
            <a:lvl1pPr eaLnBrk="0" hangingPunct="0">
              <a:defRPr sz="1200" b="1">
                <a:solidFill>
                  <a:schemeClr val="bg1"/>
                </a:solidFill>
                <a:latin typeface="Arial" pitchFamily="34" charset="0"/>
              </a:defRPr>
            </a:lvl1pPr>
            <a:lvl2pPr marL="742950" indent="-285750" eaLnBrk="0" hangingPunct="0">
              <a:defRPr sz="1200" b="1">
                <a:solidFill>
                  <a:schemeClr val="bg1"/>
                </a:solidFill>
                <a:latin typeface="Arial" pitchFamily="34" charset="0"/>
              </a:defRPr>
            </a:lvl2pPr>
            <a:lvl3pPr marL="1143000" indent="-228600" eaLnBrk="0" hangingPunct="0">
              <a:defRPr sz="1200" b="1">
                <a:solidFill>
                  <a:schemeClr val="bg1"/>
                </a:solidFill>
                <a:latin typeface="Arial" pitchFamily="34" charset="0"/>
              </a:defRPr>
            </a:lvl3pPr>
            <a:lvl4pPr marL="1600200" indent="-228600" eaLnBrk="0" hangingPunct="0">
              <a:defRPr sz="1200" b="1">
                <a:solidFill>
                  <a:schemeClr val="bg1"/>
                </a:solidFill>
                <a:latin typeface="Arial" pitchFamily="34" charset="0"/>
              </a:defRPr>
            </a:lvl4pPr>
            <a:lvl5pPr marL="2057400" indent="-228600" eaLnBrk="0" hangingPunct="0">
              <a:defRPr sz="1200" b="1">
                <a:solidFill>
                  <a:schemeClr val="bg1"/>
                </a:solidFill>
                <a:latin typeface="Arial" pitchFamily="34" charset="0"/>
              </a:defRPr>
            </a:lvl5pPr>
            <a:lvl6pPr marL="2514600" indent="-228600" algn="ctr" eaLnBrk="0" fontAlgn="base" hangingPunct="0">
              <a:spcBef>
                <a:spcPct val="0"/>
              </a:spcBef>
              <a:spcAft>
                <a:spcPct val="0"/>
              </a:spcAft>
              <a:defRPr sz="1200" b="1">
                <a:solidFill>
                  <a:schemeClr val="bg1"/>
                </a:solidFill>
                <a:latin typeface="Arial" pitchFamily="34" charset="0"/>
              </a:defRPr>
            </a:lvl6pPr>
            <a:lvl7pPr marL="2971800" indent="-228600" algn="ctr" eaLnBrk="0" fontAlgn="base" hangingPunct="0">
              <a:spcBef>
                <a:spcPct val="0"/>
              </a:spcBef>
              <a:spcAft>
                <a:spcPct val="0"/>
              </a:spcAft>
              <a:defRPr sz="1200" b="1">
                <a:solidFill>
                  <a:schemeClr val="bg1"/>
                </a:solidFill>
                <a:latin typeface="Arial" pitchFamily="34" charset="0"/>
              </a:defRPr>
            </a:lvl7pPr>
            <a:lvl8pPr marL="3429000" indent="-228600" algn="ctr" eaLnBrk="0" fontAlgn="base" hangingPunct="0">
              <a:spcBef>
                <a:spcPct val="0"/>
              </a:spcBef>
              <a:spcAft>
                <a:spcPct val="0"/>
              </a:spcAft>
              <a:defRPr sz="1200" b="1">
                <a:solidFill>
                  <a:schemeClr val="bg1"/>
                </a:solidFill>
                <a:latin typeface="Arial" pitchFamily="34" charset="0"/>
              </a:defRPr>
            </a:lvl8pPr>
            <a:lvl9pPr marL="3886200" indent="-228600" algn="ctr" eaLnBrk="0" fontAlgn="base" hangingPunct="0">
              <a:spcBef>
                <a:spcPct val="0"/>
              </a:spcBef>
              <a:spcAft>
                <a:spcPct val="0"/>
              </a:spcAft>
              <a:defRPr sz="1200" b="1">
                <a:solidFill>
                  <a:schemeClr val="bg1"/>
                </a:solidFill>
                <a:latin typeface="Arial" pitchFamily="34" charset="0"/>
              </a:defRPr>
            </a:lvl9pPr>
          </a:lstStyle>
          <a:p>
            <a:pPr eaLnBrk="1" hangingPunct="1"/>
            <a:r>
              <a:rPr lang="en-US" sz="1800" dirty="0" smtClean="0">
                <a:solidFill>
                  <a:srgbClr val="002640"/>
                </a:solidFill>
              </a:rPr>
              <a:t>T2 (ex. 1990)</a:t>
            </a:r>
            <a:endParaRPr lang="en-US" sz="1800" dirty="0">
              <a:solidFill>
                <a:srgbClr val="002640"/>
              </a:solidFill>
            </a:endParaRPr>
          </a:p>
        </p:txBody>
      </p:sp>
      <p:sp>
        <p:nvSpPr>
          <p:cNvPr id="44" name="Textfeld 10"/>
          <p:cNvSpPr txBox="1">
            <a:spLocks noChangeArrowheads="1"/>
          </p:cNvSpPr>
          <p:nvPr/>
        </p:nvSpPr>
        <p:spPr bwMode="auto">
          <a:xfrm>
            <a:off x="7472402" y="4514998"/>
            <a:ext cx="1569660" cy="369332"/>
          </a:xfrm>
          <a:prstGeom prst="rect">
            <a:avLst/>
          </a:prstGeom>
          <a:solidFill>
            <a:schemeClr val="bg1"/>
          </a:solidFill>
          <a:ln>
            <a:solidFill>
              <a:schemeClr val="tx1"/>
            </a:solidFill>
          </a:ln>
        </p:spPr>
        <p:txBody>
          <a:bodyPr wrap="none">
            <a:spAutoFit/>
          </a:bodyPr>
          <a:lstStyle>
            <a:lvl1pPr eaLnBrk="0" hangingPunct="0">
              <a:defRPr sz="1200" b="1">
                <a:solidFill>
                  <a:schemeClr val="bg1"/>
                </a:solidFill>
                <a:latin typeface="Arial" pitchFamily="34" charset="0"/>
              </a:defRPr>
            </a:lvl1pPr>
            <a:lvl2pPr marL="742950" indent="-285750" eaLnBrk="0" hangingPunct="0">
              <a:defRPr sz="1200" b="1">
                <a:solidFill>
                  <a:schemeClr val="bg1"/>
                </a:solidFill>
                <a:latin typeface="Arial" pitchFamily="34" charset="0"/>
              </a:defRPr>
            </a:lvl2pPr>
            <a:lvl3pPr marL="1143000" indent="-228600" eaLnBrk="0" hangingPunct="0">
              <a:defRPr sz="1200" b="1">
                <a:solidFill>
                  <a:schemeClr val="bg1"/>
                </a:solidFill>
                <a:latin typeface="Arial" pitchFamily="34" charset="0"/>
              </a:defRPr>
            </a:lvl3pPr>
            <a:lvl4pPr marL="1600200" indent="-228600" eaLnBrk="0" hangingPunct="0">
              <a:defRPr sz="1200" b="1">
                <a:solidFill>
                  <a:schemeClr val="bg1"/>
                </a:solidFill>
                <a:latin typeface="Arial" pitchFamily="34" charset="0"/>
              </a:defRPr>
            </a:lvl4pPr>
            <a:lvl5pPr marL="2057400" indent="-228600" eaLnBrk="0" hangingPunct="0">
              <a:defRPr sz="1200" b="1">
                <a:solidFill>
                  <a:schemeClr val="bg1"/>
                </a:solidFill>
                <a:latin typeface="Arial" pitchFamily="34" charset="0"/>
              </a:defRPr>
            </a:lvl5pPr>
            <a:lvl6pPr marL="2514600" indent="-228600" algn="ctr" eaLnBrk="0" fontAlgn="base" hangingPunct="0">
              <a:spcBef>
                <a:spcPct val="0"/>
              </a:spcBef>
              <a:spcAft>
                <a:spcPct val="0"/>
              </a:spcAft>
              <a:defRPr sz="1200" b="1">
                <a:solidFill>
                  <a:schemeClr val="bg1"/>
                </a:solidFill>
                <a:latin typeface="Arial" pitchFamily="34" charset="0"/>
              </a:defRPr>
            </a:lvl6pPr>
            <a:lvl7pPr marL="2971800" indent="-228600" algn="ctr" eaLnBrk="0" fontAlgn="base" hangingPunct="0">
              <a:spcBef>
                <a:spcPct val="0"/>
              </a:spcBef>
              <a:spcAft>
                <a:spcPct val="0"/>
              </a:spcAft>
              <a:defRPr sz="1200" b="1">
                <a:solidFill>
                  <a:schemeClr val="bg1"/>
                </a:solidFill>
                <a:latin typeface="Arial" pitchFamily="34" charset="0"/>
              </a:defRPr>
            </a:lvl7pPr>
            <a:lvl8pPr marL="3429000" indent="-228600" algn="ctr" eaLnBrk="0" fontAlgn="base" hangingPunct="0">
              <a:spcBef>
                <a:spcPct val="0"/>
              </a:spcBef>
              <a:spcAft>
                <a:spcPct val="0"/>
              </a:spcAft>
              <a:defRPr sz="1200" b="1">
                <a:solidFill>
                  <a:schemeClr val="bg1"/>
                </a:solidFill>
                <a:latin typeface="Arial" pitchFamily="34" charset="0"/>
              </a:defRPr>
            </a:lvl8pPr>
            <a:lvl9pPr marL="3886200" indent="-228600" algn="ctr" eaLnBrk="0" fontAlgn="base" hangingPunct="0">
              <a:spcBef>
                <a:spcPct val="0"/>
              </a:spcBef>
              <a:spcAft>
                <a:spcPct val="0"/>
              </a:spcAft>
              <a:defRPr sz="1200" b="1">
                <a:solidFill>
                  <a:schemeClr val="bg1"/>
                </a:solidFill>
                <a:latin typeface="Arial" pitchFamily="34" charset="0"/>
              </a:defRPr>
            </a:lvl9pPr>
          </a:lstStyle>
          <a:p>
            <a:pPr eaLnBrk="1" hangingPunct="1"/>
            <a:r>
              <a:rPr lang="en-US" sz="1800" dirty="0" smtClean="0">
                <a:solidFill>
                  <a:srgbClr val="002640"/>
                </a:solidFill>
              </a:rPr>
              <a:t>T3 (ex. 2005)</a:t>
            </a:r>
            <a:endParaRPr lang="en-US" sz="1800" dirty="0">
              <a:solidFill>
                <a:srgbClr val="002640"/>
              </a:solidFill>
            </a:endParaRPr>
          </a:p>
        </p:txBody>
      </p:sp>
      <p:sp>
        <p:nvSpPr>
          <p:cNvPr id="45" name="Pfeil nach rechts 28"/>
          <p:cNvSpPr/>
          <p:nvPr/>
        </p:nvSpPr>
        <p:spPr>
          <a:xfrm>
            <a:off x="7215206" y="4164250"/>
            <a:ext cx="204787" cy="2682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srgbClr val="002640"/>
              </a:solidFill>
            </a:endParaRPr>
          </a:p>
        </p:txBody>
      </p:sp>
      <p:sp>
        <p:nvSpPr>
          <p:cNvPr id="47" name="Text Box 39"/>
          <p:cNvSpPr txBox="1">
            <a:spLocks noChangeArrowheads="1"/>
          </p:cNvSpPr>
          <p:nvPr/>
        </p:nvSpPr>
        <p:spPr bwMode="auto">
          <a:xfrm>
            <a:off x="214282" y="1357298"/>
            <a:ext cx="1785918" cy="307777"/>
          </a:xfrm>
          <a:prstGeom prst="rect">
            <a:avLst/>
          </a:prstGeom>
          <a:noFill/>
          <a:ln w="9525">
            <a:noFill/>
            <a:miter lim="800000"/>
            <a:headEnd/>
            <a:tailEnd/>
          </a:ln>
        </p:spPr>
        <p:txBody>
          <a:bodyPr wrap="square">
            <a:spAutoFit/>
          </a:bodyPr>
          <a:lstStyle/>
          <a:p>
            <a:pPr algn="ctr"/>
            <a:r>
              <a:rPr lang="fr-FR" sz="1400" i="1" dirty="0" smtClean="0">
                <a:solidFill>
                  <a:schemeClr val="accent1">
                    <a:lumMod val="75000"/>
                  </a:schemeClr>
                </a:solidFill>
              </a:rPr>
              <a:t>Projet GlobWetland-II</a:t>
            </a:r>
            <a:endParaRPr lang="fr-FR" sz="1400" b="0" i="1" dirty="0">
              <a:solidFill>
                <a:schemeClr val="accent1">
                  <a:lumMod val="75000"/>
                </a:schemeClr>
              </a:solidFill>
            </a:endParaRPr>
          </a:p>
        </p:txBody>
      </p:sp>
      <p:sp>
        <p:nvSpPr>
          <p:cNvPr id="48" name="ZoneTexte 47"/>
          <p:cNvSpPr txBox="1"/>
          <p:nvPr/>
        </p:nvSpPr>
        <p:spPr>
          <a:xfrm>
            <a:off x="214282" y="785794"/>
            <a:ext cx="4767267" cy="584775"/>
          </a:xfrm>
          <a:prstGeom prst="rect">
            <a:avLst/>
          </a:prstGeom>
          <a:solidFill>
            <a:schemeClr val="bg1"/>
          </a:solidFill>
          <a:ln>
            <a:solidFill>
              <a:schemeClr val="tx1"/>
            </a:solidFill>
          </a:ln>
        </p:spPr>
        <p:txBody>
          <a:bodyPr wrap="none" rtlCol="0">
            <a:spAutoFit/>
          </a:bodyPr>
          <a:lstStyle/>
          <a:p>
            <a:r>
              <a:rPr lang="fr-FR" sz="3200" dirty="0" smtClean="0">
                <a:solidFill>
                  <a:srgbClr val="FF0000"/>
                </a:solidFill>
              </a:rPr>
              <a:t>Indicateur 1 : </a:t>
            </a:r>
            <a:r>
              <a:rPr lang="fr-FR" sz="3200" dirty="0" smtClean="0"/>
              <a:t>Surface en ZH</a:t>
            </a:r>
            <a:endParaRPr lang="fr-FR"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0" y="0"/>
            <a:ext cx="9144032" cy="6858000"/>
            <a:chOff x="0" y="0"/>
            <a:chExt cx="9144032" cy="6858000"/>
          </a:xfrm>
        </p:grpSpPr>
        <p:sp>
          <p:nvSpPr>
            <p:cNvPr id="5" name="Text Box 80"/>
            <p:cNvSpPr txBox="1">
              <a:spLocks noChangeArrowheads="1"/>
            </p:cNvSpPr>
            <p:nvPr/>
          </p:nvSpPr>
          <p:spPr bwMode="auto">
            <a:xfrm>
              <a:off x="0" y="493713"/>
              <a:ext cx="9144000" cy="220662"/>
            </a:xfrm>
            <a:prstGeom prst="rect">
              <a:avLst/>
            </a:prstGeom>
            <a:solidFill>
              <a:srgbClr val="DFE2D9"/>
            </a:solidFill>
            <a:ln w="9525">
              <a:noFill/>
              <a:miter lim="800000"/>
              <a:headEnd/>
              <a:tailEnd/>
            </a:ln>
          </p:spPr>
          <p:txBody>
            <a:bodyPr tIns="50800" bIns="50800"/>
            <a:lstStyle/>
            <a:p>
              <a:endParaRPr lang="fr-FR" sz="1600" b="0">
                <a:solidFill>
                  <a:srgbClr val="18599B"/>
                </a:solidFill>
              </a:endParaRPr>
            </a:p>
          </p:txBody>
        </p:sp>
        <p:pic>
          <p:nvPicPr>
            <p:cNvPr id="6" name="Picture 81"/>
            <p:cNvPicPr>
              <a:picLocks noChangeAspect="1" noChangeArrowheads="1"/>
            </p:cNvPicPr>
            <p:nvPr/>
          </p:nvPicPr>
          <p:blipFill>
            <a:blip r:embed="rId2" cstate="print"/>
            <a:srcRect l="2673" t="4805" r="22238" b="18256"/>
            <a:stretch>
              <a:fillRect/>
            </a:stretch>
          </p:blipFill>
          <p:spPr bwMode="auto">
            <a:xfrm>
              <a:off x="0" y="6218238"/>
              <a:ext cx="9144000" cy="639762"/>
            </a:xfrm>
            <a:prstGeom prst="rect">
              <a:avLst/>
            </a:prstGeom>
            <a:noFill/>
            <a:ln w="9525">
              <a:noFill/>
              <a:miter lim="800000"/>
              <a:headEnd/>
              <a:tailEnd/>
            </a:ln>
          </p:spPr>
        </p:pic>
        <p:pic>
          <p:nvPicPr>
            <p:cNvPr id="7" name="Image 4" descr="téléchargement.jpg"/>
            <p:cNvPicPr>
              <a:picLocks noChangeAspect="1"/>
            </p:cNvPicPr>
            <p:nvPr/>
          </p:nvPicPr>
          <p:blipFill>
            <a:blip r:embed="rId3" cstate="print"/>
            <a:srcRect/>
            <a:stretch>
              <a:fillRect/>
            </a:stretch>
          </p:blipFill>
          <p:spPr bwMode="auto">
            <a:xfrm>
              <a:off x="1" y="0"/>
              <a:ext cx="506939" cy="720000"/>
            </a:xfrm>
            <a:prstGeom prst="rect">
              <a:avLst/>
            </a:prstGeom>
            <a:noFill/>
            <a:ln w="9525">
              <a:noFill/>
              <a:miter lim="800000"/>
              <a:headEnd/>
              <a:tailEnd/>
            </a:ln>
          </p:spPr>
        </p:pic>
        <p:pic>
          <p:nvPicPr>
            <p:cNvPr id="8" name="Image 6" descr="LogoOZHM2009.jpg"/>
            <p:cNvPicPr>
              <a:picLocks noChangeAspect="1"/>
            </p:cNvPicPr>
            <p:nvPr/>
          </p:nvPicPr>
          <p:blipFill>
            <a:blip r:embed="rId4" cstate="print"/>
            <a:srcRect/>
            <a:stretch>
              <a:fillRect/>
            </a:stretch>
          </p:blipFill>
          <p:spPr bwMode="auto">
            <a:xfrm>
              <a:off x="8464312" y="0"/>
              <a:ext cx="679720" cy="720000"/>
            </a:xfrm>
            <a:prstGeom prst="rect">
              <a:avLst/>
            </a:prstGeom>
            <a:noFill/>
            <a:ln w="9525">
              <a:noFill/>
              <a:miter lim="800000"/>
              <a:headEnd/>
              <a:tailEnd/>
            </a:ln>
          </p:spPr>
        </p:pic>
      </p:grpSp>
      <p:sp>
        <p:nvSpPr>
          <p:cNvPr id="10" name="ZoneTexte 9"/>
          <p:cNvSpPr txBox="1"/>
          <p:nvPr/>
        </p:nvSpPr>
        <p:spPr>
          <a:xfrm>
            <a:off x="5214942" y="1428736"/>
            <a:ext cx="3714776" cy="1200329"/>
          </a:xfrm>
          <a:prstGeom prst="rect">
            <a:avLst/>
          </a:prstGeom>
          <a:solidFill>
            <a:schemeClr val="bg1"/>
          </a:solidFill>
          <a:ln>
            <a:solidFill>
              <a:schemeClr val="tx1"/>
            </a:solidFill>
          </a:ln>
        </p:spPr>
        <p:txBody>
          <a:bodyPr wrap="square" rtlCol="0">
            <a:spAutoFit/>
          </a:bodyPr>
          <a:lstStyle/>
          <a:p>
            <a:pPr algn="ctr"/>
            <a:r>
              <a:rPr lang="fr-FR" dirty="0" smtClean="0"/>
              <a:t>Utilisation des </a:t>
            </a:r>
            <a:r>
              <a:rPr lang="fr-FR" dirty="0" smtClean="0">
                <a:solidFill>
                  <a:srgbClr val="FF0000"/>
                </a:solidFill>
              </a:rPr>
              <a:t>indices spectraux </a:t>
            </a:r>
            <a:r>
              <a:rPr lang="fr-FR" dirty="0" smtClean="0"/>
              <a:t>pour l’extraction des surfaces inondées et calcul des niveaux de submersion saisonniers </a:t>
            </a:r>
            <a:endParaRPr lang="fr-FR" dirty="0">
              <a:solidFill>
                <a:srgbClr val="FF0000"/>
              </a:solidFill>
            </a:endParaRPr>
          </a:p>
        </p:txBody>
      </p:sp>
      <p:pic>
        <p:nvPicPr>
          <p:cNvPr id="12289" name="Picture 1"/>
          <p:cNvPicPr>
            <a:picLocks noChangeAspect="1" noChangeArrowheads="1"/>
          </p:cNvPicPr>
          <p:nvPr/>
        </p:nvPicPr>
        <p:blipFill>
          <a:blip r:embed="rId5" cstate="print"/>
          <a:srcRect/>
          <a:stretch>
            <a:fillRect/>
          </a:stretch>
        </p:blipFill>
        <p:spPr bwMode="auto">
          <a:xfrm>
            <a:off x="44512" y="1769066"/>
            <a:ext cx="2777143" cy="2160000"/>
          </a:xfrm>
          <a:prstGeom prst="rect">
            <a:avLst/>
          </a:prstGeom>
          <a:noFill/>
          <a:ln w="9525">
            <a:solidFill>
              <a:schemeClr val="tx1"/>
            </a:solidFill>
            <a:miter lim="800000"/>
            <a:headEnd/>
            <a:tailEnd/>
          </a:ln>
          <a:effectLst/>
        </p:spPr>
      </p:pic>
      <p:pic>
        <p:nvPicPr>
          <p:cNvPr id="12290" name="Picture 2"/>
          <p:cNvPicPr>
            <a:picLocks noChangeAspect="1" noChangeArrowheads="1"/>
          </p:cNvPicPr>
          <p:nvPr/>
        </p:nvPicPr>
        <p:blipFill>
          <a:blip r:embed="rId6" cstate="print"/>
          <a:srcRect/>
          <a:stretch>
            <a:fillRect/>
          </a:stretch>
        </p:blipFill>
        <p:spPr bwMode="auto">
          <a:xfrm>
            <a:off x="3194126" y="3251334"/>
            <a:ext cx="2762091" cy="2160000"/>
          </a:xfrm>
          <a:prstGeom prst="rect">
            <a:avLst/>
          </a:prstGeom>
          <a:noFill/>
          <a:ln w="9525">
            <a:solidFill>
              <a:schemeClr val="tx1"/>
            </a:solidFill>
            <a:miter lim="800000"/>
            <a:headEnd/>
            <a:tailEnd/>
          </a:ln>
          <a:effectLst/>
        </p:spPr>
      </p:pic>
      <p:pic>
        <p:nvPicPr>
          <p:cNvPr id="12291" name="Picture 3"/>
          <p:cNvPicPr>
            <a:picLocks noChangeAspect="1" noChangeArrowheads="1"/>
          </p:cNvPicPr>
          <p:nvPr/>
        </p:nvPicPr>
        <p:blipFill>
          <a:blip r:embed="rId7" cstate="print"/>
          <a:srcRect/>
          <a:stretch>
            <a:fillRect/>
          </a:stretch>
        </p:blipFill>
        <p:spPr bwMode="auto">
          <a:xfrm>
            <a:off x="6343800" y="4680094"/>
            <a:ext cx="2755689" cy="2160000"/>
          </a:xfrm>
          <a:prstGeom prst="rect">
            <a:avLst/>
          </a:prstGeom>
          <a:noFill/>
          <a:ln w="9525">
            <a:solidFill>
              <a:schemeClr val="tx1"/>
            </a:solidFill>
            <a:miter lim="800000"/>
            <a:headEnd/>
            <a:tailEnd/>
          </a:ln>
          <a:effectLst/>
        </p:spPr>
      </p:pic>
      <p:cxnSp>
        <p:nvCxnSpPr>
          <p:cNvPr id="12" name="Connecteur en angle 11"/>
          <p:cNvCxnSpPr>
            <a:stCxn id="12289" idx="2"/>
            <a:endCxn id="12290" idx="1"/>
          </p:cNvCxnSpPr>
          <p:nvPr/>
        </p:nvCxnSpPr>
        <p:spPr>
          <a:xfrm rot="16200000" flipH="1">
            <a:off x="2112471" y="3249679"/>
            <a:ext cx="402268" cy="1761042"/>
          </a:xfrm>
          <a:prstGeom prst="bentConnector2">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cteur en angle 11"/>
          <p:cNvCxnSpPr>
            <a:stCxn id="12290" idx="2"/>
            <a:endCxn id="12291" idx="1"/>
          </p:cNvCxnSpPr>
          <p:nvPr/>
        </p:nvCxnSpPr>
        <p:spPr>
          <a:xfrm rot="16200000" flipH="1">
            <a:off x="5285106" y="4701400"/>
            <a:ext cx="348760" cy="1768628"/>
          </a:xfrm>
          <a:prstGeom prst="bentConnector2">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906322" y="1785926"/>
            <a:ext cx="1138453" cy="246221"/>
          </a:xfrm>
          <a:prstGeom prst="rect">
            <a:avLst/>
          </a:prstGeom>
          <a:solidFill>
            <a:schemeClr val="bg1"/>
          </a:solidFill>
          <a:ln>
            <a:solidFill>
              <a:schemeClr val="tx1"/>
            </a:solidFill>
          </a:ln>
        </p:spPr>
        <p:txBody>
          <a:bodyPr wrap="none" rtlCol="0">
            <a:spAutoFit/>
          </a:bodyPr>
          <a:lstStyle/>
          <a:p>
            <a:pPr algn="ctr"/>
            <a:r>
              <a:rPr lang="fr-FR" sz="1000" dirty="0" smtClean="0"/>
              <a:t>Image Landsat TM</a:t>
            </a:r>
            <a:endParaRPr lang="fr-FR" sz="1000" dirty="0"/>
          </a:p>
        </p:txBody>
      </p:sp>
      <p:sp>
        <p:nvSpPr>
          <p:cNvPr id="20" name="ZoneTexte 19"/>
          <p:cNvSpPr txBox="1"/>
          <p:nvPr/>
        </p:nvSpPr>
        <p:spPr>
          <a:xfrm>
            <a:off x="4104778" y="3268194"/>
            <a:ext cx="994183" cy="246221"/>
          </a:xfrm>
          <a:prstGeom prst="rect">
            <a:avLst/>
          </a:prstGeom>
          <a:solidFill>
            <a:schemeClr val="bg1"/>
          </a:solidFill>
          <a:ln>
            <a:solidFill>
              <a:schemeClr val="tx1"/>
            </a:solidFill>
          </a:ln>
        </p:spPr>
        <p:txBody>
          <a:bodyPr wrap="none" rtlCol="0">
            <a:spAutoFit/>
          </a:bodyPr>
          <a:lstStyle/>
          <a:p>
            <a:pPr algn="ctr"/>
            <a:r>
              <a:rPr lang="fr-FR" sz="1000" dirty="0" smtClean="0"/>
              <a:t>Calcul du NDWI</a:t>
            </a:r>
            <a:endParaRPr lang="fr-FR" sz="1000" dirty="0"/>
          </a:p>
        </p:txBody>
      </p:sp>
      <p:sp>
        <p:nvSpPr>
          <p:cNvPr id="21" name="ZoneTexte 20"/>
          <p:cNvSpPr txBox="1"/>
          <p:nvPr/>
        </p:nvSpPr>
        <p:spPr>
          <a:xfrm>
            <a:off x="7027787" y="4718837"/>
            <a:ext cx="1887055" cy="246221"/>
          </a:xfrm>
          <a:prstGeom prst="rect">
            <a:avLst/>
          </a:prstGeom>
          <a:solidFill>
            <a:schemeClr val="bg1"/>
          </a:solidFill>
          <a:ln>
            <a:solidFill>
              <a:schemeClr val="tx1"/>
            </a:solidFill>
          </a:ln>
        </p:spPr>
        <p:txBody>
          <a:bodyPr wrap="none" rtlCol="0">
            <a:spAutoFit/>
          </a:bodyPr>
          <a:lstStyle/>
          <a:p>
            <a:pPr algn="ctr"/>
            <a:r>
              <a:rPr lang="fr-FR" sz="1000" dirty="0" smtClean="0"/>
              <a:t>Extraction des surfaces inondées</a:t>
            </a:r>
            <a:endParaRPr lang="fr-FR" sz="1000" dirty="0"/>
          </a:p>
        </p:txBody>
      </p:sp>
      <p:sp>
        <p:nvSpPr>
          <p:cNvPr id="22" name="Text Box 39"/>
          <p:cNvSpPr txBox="1">
            <a:spLocks noChangeArrowheads="1"/>
          </p:cNvSpPr>
          <p:nvPr/>
        </p:nvSpPr>
        <p:spPr bwMode="auto">
          <a:xfrm>
            <a:off x="214282" y="1357298"/>
            <a:ext cx="1285884" cy="307777"/>
          </a:xfrm>
          <a:prstGeom prst="rect">
            <a:avLst/>
          </a:prstGeom>
          <a:noFill/>
          <a:ln w="9525">
            <a:noFill/>
            <a:miter lim="800000"/>
            <a:headEnd/>
            <a:tailEnd/>
          </a:ln>
        </p:spPr>
        <p:txBody>
          <a:bodyPr wrap="square">
            <a:spAutoFit/>
          </a:bodyPr>
          <a:lstStyle/>
          <a:p>
            <a:pPr algn="ctr"/>
            <a:r>
              <a:rPr lang="fr-FR" sz="1400" i="1" dirty="0" smtClean="0">
                <a:solidFill>
                  <a:schemeClr val="accent1">
                    <a:lumMod val="75000"/>
                  </a:schemeClr>
                </a:solidFill>
              </a:rPr>
              <a:t>Projet RhoMéO</a:t>
            </a:r>
            <a:endParaRPr lang="fr-FR" sz="1400" b="0" i="1" dirty="0">
              <a:solidFill>
                <a:schemeClr val="accent1">
                  <a:lumMod val="75000"/>
                </a:schemeClr>
              </a:solidFill>
            </a:endParaRPr>
          </a:p>
        </p:txBody>
      </p:sp>
      <p:sp>
        <p:nvSpPr>
          <p:cNvPr id="23" name="ZoneTexte 22"/>
          <p:cNvSpPr txBox="1"/>
          <p:nvPr/>
        </p:nvSpPr>
        <p:spPr>
          <a:xfrm>
            <a:off x="214282" y="785794"/>
            <a:ext cx="7169591" cy="584775"/>
          </a:xfrm>
          <a:prstGeom prst="rect">
            <a:avLst/>
          </a:prstGeom>
          <a:solidFill>
            <a:schemeClr val="bg1"/>
          </a:solidFill>
          <a:ln>
            <a:solidFill>
              <a:schemeClr val="tx1"/>
            </a:solidFill>
          </a:ln>
        </p:spPr>
        <p:txBody>
          <a:bodyPr wrap="none" rtlCol="0">
            <a:spAutoFit/>
          </a:bodyPr>
          <a:lstStyle/>
          <a:p>
            <a:r>
              <a:rPr lang="fr-FR" sz="3200" dirty="0" smtClean="0">
                <a:solidFill>
                  <a:srgbClr val="FF0000"/>
                </a:solidFill>
              </a:rPr>
              <a:t>Indicateur 3 : </a:t>
            </a:r>
            <a:r>
              <a:rPr lang="fr-FR" sz="3200" dirty="0" smtClean="0"/>
              <a:t>Dynamiques de l’inondation</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0" y="0"/>
            <a:ext cx="9144032" cy="6858000"/>
            <a:chOff x="0" y="0"/>
            <a:chExt cx="9144032" cy="6858000"/>
          </a:xfrm>
        </p:grpSpPr>
        <p:sp>
          <p:nvSpPr>
            <p:cNvPr id="5" name="Text Box 80"/>
            <p:cNvSpPr txBox="1">
              <a:spLocks noChangeArrowheads="1"/>
            </p:cNvSpPr>
            <p:nvPr/>
          </p:nvSpPr>
          <p:spPr bwMode="auto">
            <a:xfrm>
              <a:off x="0" y="493713"/>
              <a:ext cx="9144000" cy="220662"/>
            </a:xfrm>
            <a:prstGeom prst="rect">
              <a:avLst/>
            </a:prstGeom>
            <a:solidFill>
              <a:srgbClr val="DFE2D9"/>
            </a:solidFill>
            <a:ln w="9525">
              <a:noFill/>
              <a:miter lim="800000"/>
              <a:headEnd/>
              <a:tailEnd/>
            </a:ln>
          </p:spPr>
          <p:txBody>
            <a:bodyPr tIns="50800" bIns="50800"/>
            <a:lstStyle/>
            <a:p>
              <a:endParaRPr lang="fr-FR" sz="1600" b="0">
                <a:solidFill>
                  <a:srgbClr val="18599B"/>
                </a:solidFill>
              </a:endParaRPr>
            </a:p>
          </p:txBody>
        </p:sp>
        <p:pic>
          <p:nvPicPr>
            <p:cNvPr id="6" name="Picture 81"/>
            <p:cNvPicPr>
              <a:picLocks noChangeAspect="1" noChangeArrowheads="1"/>
            </p:cNvPicPr>
            <p:nvPr/>
          </p:nvPicPr>
          <p:blipFill>
            <a:blip r:embed="rId2" cstate="print"/>
            <a:srcRect l="2673" t="4805" r="22238" b="18256"/>
            <a:stretch>
              <a:fillRect/>
            </a:stretch>
          </p:blipFill>
          <p:spPr bwMode="auto">
            <a:xfrm>
              <a:off x="0" y="6218238"/>
              <a:ext cx="9144000" cy="639762"/>
            </a:xfrm>
            <a:prstGeom prst="rect">
              <a:avLst/>
            </a:prstGeom>
            <a:noFill/>
            <a:ln w="9525">
              <a:noFill/>
              <a:miter lim="800000"/>
              <a:headEnd/>
              <a:tailEnd/>
            </a:ln>
          </p:spPr>
        </p:pic>
        <p:pic>
          <p:nvPicPr>
            <p:cNvPr id="7" name="Image 4" descr="téléchargement.jpg"/>
            <p:cNvPicPr>
              <a:picLocks noChangeAspect="1"/>
            </p:cNvPicPr>
            <p:nvPr/>
          </p:nvPicPr>
          <p:blipFill>
            <a:blip r:embed="rId3" cstate="print"/>
            <a:srcRect/>
            <a:stretch>
              <a:fillRect/>
            </a:stretch>
          </p:blipFill>
          <p:spPr bwMode="auto">
            <a:xfrm>
              <a:off x="1" y="0"/>
              <a:ext cx="506939" cy="720000"/>
            </a:xfrm>
            <a:prstGeom prst="rect">
              <a:avLst/>
            </a:prstGeom>
            <a:noFill/>
            <a:ln w="9525">
              <a:noFill/>
              <a:miter lim="800000"/>
              <a:headEnd/>
              <a:tailEnd/>
            </a:ln>
          </p:spPr>
        </p:pic>
        <p:pic>
          <p:nvPicPr>
            <p:cNvPr id="8" name="Image 6" descr="LogoOZHM2009.jpg"/>
            <p:cNvPicPr>
              <a:picLocks noChangeAspect="1"/>
            </p:cNvPicPr>
            <p:nvPr/>
          </p:nvPicPr>
          <p:blipFill>
            <a:blip r:embed="rId4" cstate="print"/>
            <a:srcRect/>
            <a:stretch>
              <a:fillRect/>
            </a:stretch>
          </p:blipFill>
          <p:spPr bwMode="auto">
            <a:xfrm>
              <a:off x="8464312" y="0"/>
              <a:ext cx="679720" cy="720000"/>
            </a:xfrm>
            <a:prstGeom prst="rect">
              <a:avLst/>
            </a:prstGeom>
            <a:noFill/>
            <a:ln w="9525">
              <a:noFill/>
              <a:miter lim="800000"/>
              <a:headEnd/>
              <a:tailEnd/>
            </a:ln>
          </p:spPr>
        </p:pic>
      </p:grpSp>
      <p:pic>
        <p:nvPicPr>
          <p:cNvPr id="10241" name="Picture 1"/>
          <p:cNvPicPr>
            <a:picLocks noChangeAspect="1" noChangeArrowheads="1"/>
          </p:cNvPicPr>
          <p:nvPr/>
        </p:nvPicPr>
        <p:blipFill>
          <a:blip r:embed="rId5" cstate="print"/>
          <a:srcRect/>
          <a:stretch>
            <a:fillRect/>
          </a:stretch>
        </p:blipFill>
        <p:spPr bwMode="auto">
          <a:xfrm>
            <a:off x="1651284" y="2035148"/>
            <a:ext cx="5992352" cy="4680000"/>
          </a:xfrm>
          <a:prstGeom prst="rect">
            <a:avLst/>
          </a:prstGeom>
          <a:noFill/>
          <a:ln w="9525">
            <a:solidFill>
              <a:schemeClr val="tx1"/>
            </a:solidFill>
            <a:miter lim="800000"/>
            <a:headEnd/>
            <a:tailEnd/>
          </a:ln>
          <a:effectLst/>
        </p:spPr>
      </p:pic>
      <p:pic>
        <p:nvPicPr>
          <p:cNvPr id="10242" name="Picture 2"/>
          <p:cNvPicPr>
            <a:picLocks noChangeAspect="1" noChangeArrowheads="1"/>
          </p:cNvPicPr>
          <p:nvPr/>
        </p:nvPicPr>
        <p:blipFill>
          <a:blip r:embed="rId6" cstate="print"/>
          <a:srcRect/>
          <a:stretch>
            <a:fillRect/>
          </a:stretch>
        </p:blipFill>
        <p:spPr bwMode="auto">
          <a:xfrm>
            <a:off x="7723514" y="2035148"/>
            <a:ext cx="920452" cy="1080000"/>
          </a:xfrm>
          <a:prstGeom prst="rect">
            <a:avLst/>
          </a:prstGeom>
          <a:noFill/>
          <a:ln w="9525">
            <a:solidFill>
              <a:schemeClr val="tx1"/>
            </a:solidFill>
            <a:miter lim="800000"/>
            <a:headEnd/>
            <a:tailEnd/>
          </a:ln>
          <a:effectLst/>
        </p:spPr>
      </p:pic>
      <p:sp>
        <p:nvSpPr>
          <p:cNvPr id="9" name="ZoneTexte 8"/>
          <p:cNvSpPr txBox="1"/>
          <p:nvPr/>
        </p:nvSpPr>
        <p:spPr>
          <a:xfrm>
            <a:off x="1928794" y="1606520"/>
            <a:ext cx="6247096" cy="338554"/>
          </a:xfrm>
          <a:prstGeom prst="rect">
            <a:avLst/>
          </a:prstGeom>
          <a:solidFill>
            <a:schemeClr val="bg1"/>
          </a:solidFill>
          <a:ln>
            <a:solidFill>
              <a:schemeClr val="tx1"/>
            </a:solidFill>
          </a:ln>
        </p:spPr>
        <p:txBody>
          <a:bodyPr wrap="none" rtlCol="0">
            <a:spAutoFit/>
          </a:bodyPr>
          <a:lstStyle/>
          <a:p>
            <a:pPr algn="ctr"/>
            <a:r>
              <a:rPr lang="fr-FR" sz="1600" dirty="0" smtClean="0"/>
              <a:t>Cartographie des dynamiques d’inondation pour la période 2005/2006</a:t>
            </a:r>
            <a:endParaRPr lang="fr-FR" sz="1600" dirty="0"/>
          </a:p>
        </p:txBody>
      </p:sp>
      <p:sp>
        <p:nvSpPr>
          <p:cNvPr id="10" name="ZoneTexte 9"/>
          <p:cNvSpPr txBox="1"/>
          <p:nvPr/>
        </p:nvSpPr>
        <p:spPr>
          <a:xfrm>
            <a:off x="214282" y="785794"/>
            <a:ext cx="7169591" cy="584775"/>
          </a:xfrm>
          <a:prstGeom prst="rect">
            <a:avLst/>
          </a:prstGeom>
          <a:solidFill>
            <a:schemeClr val="bg1"/>
          </a:solidFill>
          <a:ln>
            <a:solidFill>
              <a:schemeClr val="tx1"/>
            </a:solidFill>
          </a:ln>
        </p:spPr>
        <p:txBody>
          <a:bodyPr wrap="none" rtlCol="0">
            <a:spAutoFit/>
          </a:bodyPr>
          <a:lstStyle/>
          <a:p>
            <a:r>
              <a:rPr lang="fr-FR" sz="3200" dirty="0" smtClean="0">
                <a:solidFill>
                  <a:srgbClr val="FF0000"/>
                </a:solidFill>
              </a:rPr>
              <a:t>Indicateur 3 : </a:t>
            </a:r>
            <a:r>
              <a:rPr lang="fr-FR" sz="3200" dirty="0" smtClean="0"/>
              <a:t>Dynamiques de l’inondation</a:t>
            </a:r>
            <a:endParaRPr lang="fr-FR" sz="3200" dirty="0"/>
          </a:p>
        </p:txBody>
      </p:sp>
      <p:sp>
        <p:nvSpPr>
          <p:cNvPr id="11" name="Text Box 39"/>
          <p:cNvSpPr txBox="1">
            <a:spLocks noChangeArrowheads="1"/>
          </p:cNvSpPr>
          <p:nvPr/>
        </p:nvSpPr>
        <p:spPr bwMode="auto">
          <a:xfrm>
            <a:off x="214282" y="1357298"/>
            <a:ext cx="1285884" cy="307777"/>
          </a:xfrm>
          <a:prstGeom prst="rect">
            <a:avLst/>
          </a:prstGeom>
          <a:noFill/>
          <a:ln w="9525">
            <a:noFill/>
            <a:miter lim="800000"/>
            <a:headEnd/>
            <a:tailEnd/>
          </a:ln>
        </p:spPr>
        <p:txBody>
          <a:bodyPr wrap="square">
            <a:spAutoFit/>
          </a:bodyPr>
          <a:lstStyle/>
          <a:p>
            <a:pPr algn="ctr"/>
            <a:r>
              <a:rPr lang="fr-FR" sz="1400" i="1" dirty="0" smtClean="0">
                <a:solidFill>
                  <a:schemeClr val="accent1">
                    <a:lumMod val="75000"/>
                  </a:schemeClr>
                </a:solidFill>
              </a:rPr>
              <a:t>Projet RhoMéO</a:t>
            </a:r>
            <a:endParaRPr lang="fr-FR" sz="1400" b="0" i="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0" y="0"/>
            <a:ext cx="9144032" cy="6858000"/>
            <a:chOff x="0" y="0"/>
            <a:chExt cx="9144032" cy="6858000"/>
          </a:xfrm>
        </p:grpSpPr>
        <p:sp>
          <p:nvSpPr>
            <p:cNvPr id="5" name="Text Box 80"/>
            <p:cNvSpPr txBox="1">
              <a:spLocks noChangeArrowheads="1"/>
            </p:cNvSpPr>
            <p:nvPr/>
          </p:nvSpPr>
          <p:spPr bwMode="auto">
            <a:xfrm>
              <a:off x="0" y="493713"/>
              <a:ext cx="9144000" cy="220662"/>
            </a:xfrm>
            <a:prstGeom prst="rect">
              <a:avLst/>
            </a:prstGeom>
            <a:solidFill>
              <a:srgbClr val="DFE2D9"/>
            </a:solidFill>
            <a:ln w="9525">
              <a:noFill/>
              <a:miter lim="800000"/>
              <a:headEnd/>
              <a:tailEnd/>
            </a:ln>
          </p:spPr>
          <p:txBody>
            <a:bodyPr tIns="50800" bIns="50800"/>
            <a:lstStyle/>
            <a:p>
              <a:endParaRPr lang="fr-FR" sz="1600" b="0">
                <a:solidFill>
                  <a:srgbClr val="18599B"/>
                </a:solidFill>
              </a:endParaRPr>
            </a:p>
          </p:txBody>
        </p:sp>
        <p:pic>
          <p:nvPicPr>
            <p:cNvPr id="6" name="Picture 81"/>
            <p:cNvPicPr>
              <a:picLocks noChangeAspect="1" noChangeArrowheads="1"/>
            </p:cNvPicPr>
            <p:nvPr/>
          </p:nvPicPr>
          <p:blipFill>
            <a:blip r:embed="rId2" cstate="print"/>
            <a:srcRect l="2673" t="4805" r="22238" b="18256"/>
            <a:stretch>
              <a:fillRect/>
            </a:stretch>
          </p:blipFill>
          <p:spPr bwMode="auto">
            <a:xfrm>
              <a:off x="0" y="6218238"/>
              <a:ext cx="9144000" cy="639762"/>
            </a:xfrm>
            <a:prstGeom prst="rect">
              <a:avLst/>
            </a:prstGeom>
            <a:noFill/>
            <a:ln w="9525">
              <a:noFill/>
              <a:miter lim="800000"/>
              <a:headEnd/>
              <a:tailEnd/>
            </a:ln>
          </p:spPr>
        </p:pic>
        <p:pic>
          <p:nvPicPr>
            <p:cNvPr id="7" name="Image 4" descr="téléchargement.jpg"/>
            <p:cNvPicPr>
              <a:picLocks noChangeAspect="1"/>
            </p:cNvPicPr>
            <p:nvPr/>
          </p:nvPicPr>
          <p:blipFill>
            <a:blip r:embed="rId3" cstate="print"/>
            <a:srcRect/>
            <a:stretch>
              <a:fillRect/>
            </a:stretch>
          </p:blipFill>
          <p:spPr bwMode="auto">
            <a:xfrm>
              <a:off x="1" y="0"/>
              <a:ext cx="506939" cy="720000"/>
            </a:xfrm>
            <a:prstGeom prst="rect">
              <a:avLst/>
            </a:prstGeom>
            <a:noFill/>
            <a:ln w="9525">
              <a:noFill/>
              <a:miter lim="800000"/>
              <a:headEnd/>
              <a:tailEnd/>
            </a:ln>
          </p:spPr>
        </p:pic>
        <p:pic>
          <p:nvPicPr>
            <p:cNvPr id="8" name="Image 6" descr="LogoOZHM2009.jpg"/>
            <p:cNvPicPr>
              <a:picLocks noChangeAspect="1"/>
            </p:cNvPicPr>
            <p:nvPr/>
          </p:nvPicPr>
          <p:blipFill>
            <a:blip r:embed="rId4" cstate="print"/>
            <a:srcRect/>
            <a:stretch>
              <a:fillRect/>
            </a:stretch>
          </p:blipFill>
          <p:spPr bwMode="auto">
            <a:xfrm>
              <a:off x="8464312" y="0"/>
              <a:ext cx="679720" cy="720000"/>
            </a:xfrm>
            <a:prstGeom prst="rect">
              <a:avLst/>
            </a:prstGeom>
            <a:noFill/>
            <a:ln w="9525">
              <a:noFill/>
              <a:miter lim="800000"/>
              <a:headEnd/>
              <a:tailEnd/>
            </a:ln>
          </p:spPr>
        </p:pic>
      </p:grpSp>
      <p:sp>
        <p:nvSpPr>
          <p:cNvPr id="9" name="ZoneTexte 8"/>
          <p:cNvSpPr txBox="1"/>
          <p:nvPr/>
        </p:nvSpPr>
        <p:spPr>
          <a:xfrm>
            <a:off x="214282" y="785794"/>
            <a:ext cx="7633115" cy="461665"/>
          </a:xfrm>
          <a:prstGeom prst="rect">
            <a:avLst/>
          </a:prstGeom>
          <a:solidFill>
            <a:schemeClr val="bg1"/>
          </a:solidFill>
          <a:ln>
            <a:solidFill>
              <a:schemeClr val="tx1"/>
            </a:solidFill>
          </a:ln>
        </p:spPr>
        <p:txBody>
          <a:bodyPr wrap="none" rtlCol="0">
            <a:spAutoFit/>
          </a:bodyPr>
          <a:lstStyle/>
          <a:p>
            <a:r>
              <a:rPr lang="fr-FR" sz="2400" dirty="0" smtClean="0">
                <a:solidFill>
                  <a:srgbClr val="FF0000"/>
                </a:solidFill>
              </a:rPr>
              <a:t>Indicateur 4 : </a:t>
            </a:r>
            <a:r>
              <a:rPr lang="fr-FR" sz="2400" dirty="0" smtClean="0"/>
              <a:t>Délimitation et inventaire des milieux humides</a:t>
            </a:r>
            <a:endParaRPr lang="fr-FR" sz="2400" dirty="0"/>
          </a:p>
        </p:txBody>
      </p:sp>
      <p:sp>
        <p:nvSpPr>
          <p:cNvPr id="10" name="Text Box 39"/>
          <p:cNvSpPr txBox="1">
            <a:spLocks noChangeArrowheads="1"/>
          </p:cNvSpPr>
          <p:nvPr/>
        </p:nvSpPr>
        <p:spPr bwMode="auto">
          <a:xfrm>
            <a:off x="214282" y="1285860"/>
            <a:ext cx="3429024" cy="307777"/>
          </a:xfrm>
          <a:prstGeom prst="rect">
            <a:avLst/>
          </a:prstGeom>
          <a:noFill/>
          <a:ln w="9525">
            <a:noFill/>
            <a:miter lim="800000"/>
            <a:headEnd/>
            <a:tailEnd/>
          </a:ln>
        </p:spPr>
        <p:txBody>
          <a:bodyPr wrap="square">
            <a:spAutoFit/>
          </a:bodyPr>
          <a:lstStyle/>
          <a:p>
            <a:pPr algn="ctr"/>
            <a:r>
              <a:rPr lang="fr-FR" sz="1400" i="1" dirty="0" smtClean="0">
                <a:solidFill>
                  <a:schemeClr val="accent1">
                    <a:lumMod val="75000"/>
                  </a:schemeClr>
                </a:solidFill>
              </a:rPr>
              <a:t>Projet Inventaire MedWet/OZHM </a:t>
            </a:r>
            <a:r>
              <a:rPr lang="fr-FR" sz="1400" i="1" dirty="0" smtClean="0">
                <a:solidFill>
                  <a:srgbClr val="FF0000"/>
                </a:solidFill>
              </a:rPr>
              <a:t>(en cours)</a:t>
            </a:r>
            <a:endParaRPr lang="fr-FR" sz="1400" b="0" i="1" dirty="0">
              <a:solidFill>
                <a:srgbClr val="FF0000"/>
              </a:solidFill>
            </a:endParaRPr>
          </a:p>
        </p:txBody>
      </p:sp>
      <p:pic>
        <p:nvPicPr>
          <p:cNvPr id="8193" name="Picture 1"/>
          <p:cNvPicPr>
            <a:picLocks noChangeAspect="1" noChangeArrowheads="1"/>
          </p:cNvPicPr>
          <p:nvPr/>
        </p:nvPicPr>
        <p:blipFill>
          <a:blip r:embed="rId5" cstate="print"/>
          <a:srcRect/>
          <a:stretch>
            <a:fillRect/>
          </a:stretch>
        </p:blipFill>
        <p:spPr bwMode="auto">
          <a:xfrm>
            <a:off x="168886" y="2043578"/>
            <a:ext cx="4331676" cy="3600000"/>
          </a:xfrm>
          <a:prstGeom prst="rect">
            <a:avLst/>
          </a:prstGeom>
          <a:noFill/>
          <a:ln w="9525">
            <a:noFill/>
            <a:miter lim="800000"/>
            <a:headEnd/>
            <a:tailEnd/>
          </a:ln>
          <a:effectLst/>
        </p:spPr>
      </p:pic>
      <p:pic>
        <p:nvPicPr>
          <p:cNvPr id="12" name="Picture 2"/>
          <p:cNvPicPr>
            <a:picLocks noChangeAspect="1" noChangeArrowheads="1"/>
          </p:cNvPicPr>
          <p:nvPr/>
        </p:nvPicPr>
        <p:blipFill>
          <a:blip r:embed="rId6" cstate="print"/>
          <a:srcRect/>
          <a:stretch>
            <a:fillRect/>
          </a:stretch>
        </p:blipFill>
        <p:spPr bwMode="auto">
          <a:xfrm>
            <a:off x="4643439" y="1500174"/>
            <a:ext cx="1416333" cy="1080000"/>
          </a:xfrm>
          <a:prstGeom prst="rect">
            <a:avLst/>
          </a:prstGeom>
          <a:noFill/>
          <a:ln w="9525">
            <a:noFill/>
            <a:miter lim="800000"/>
            <a:headEnd/>
            <a:tailEnd/>
          </a:ln>
          <a:effectLst/>
        </p:spPr>
      </p:pic>
      <p:pic>
        <p:nvPicPr>
          <p:cNvPr id="13" name="Picture 2"/>
          <p:cNvPicPr>
            <a:picLocks noChangeAspect="1" noChangeArrowheads="1"/>
          </p:cNvPicPr>
          <p:nvPr/>
        </p:nvPicPr>
        <p:blipFill>
          <a:blip r:embed="rId7" cstate="print"/>
          <a:srcRect/>
          <a:stretch>
            <a:fillRect/>
          </a:stretch>
        </p:blipFill>
        <p:spPr bwMode="auto">
          <a:xfrm>
            <a:off x="6758003" y="1500174"/>
            <a:ext cx="1418043" cy="1080000"/>
          </a:xfrm>
          <a:prstGeom prst="rect">
            <a:avLst/>
          </a:prstGeom>
          <a:noFill/>
          <a:ln w="9525">
            <a:noFill/>
            <a:miter lim="800000"/>
            <a:headEnd/>
            <a:tailEnd/>
          </a:ln>
          <a:effectLst/>
        </p:spPr>
      </p:pic>
      <p:pic>
        <p:nvPicPr>
          <p:cNvPr id="14" name="Picture 2"/>
          <p:cNvPicPr>
            <a:picLocks noChangeAspect="1" noChangeArrowheads="1"/>
          </p:cNvPicPr>
          <p:nvPr/>
        </p:nvPicPr>
        <p:blipFill>
          <a:blip r:embed="rId8" cstate="print"/>
          <a:srcRect/>
          <a:stretch>
            <a:fillRect/>
          </a:stretch>
        </p:blipFill>
        <p:spPr bwMode="auto">
          <a:xfrm>
            <a:off x="6758004" y="2858591"/>
            <a:ext cx="1418043" cy="1080000"/>
          </a:xfrm>
          <a:prstGeom prst="rect">
            <a:avLst/>
          </a:prstGeom>
          <a:noFill/>
          <a:ln w="9525">
            <a:noFill/>
            <a:miter lim="800000"/>
            <a:headEnd/>
            <a:tailEnd/>
          </a:ln>
          <a:effectLst/>
        </p:spPr>
      </p:pic>
      <p:pic>
        <p:nvPicPr>
          <p:cNvPr id="15" name="Picture 2"/>
          <p:cNvPicPr>
            <a:picLocks noChangeAspect="1" noChangeArrowheads="1"/>
          </p:cNvPicPr>
          <p:nvPr/>
        </p:nvPicPr>
        <p:blipFill>
          <a:blip r:embed="rId9" cstate="print"/>
          <a:srcRect/>
          <a:stretch>
            <a:fillRect/>
          </a:stretch>
        </p:blipFill>
        <p:spPr bwMode="auto">
          <a:xfrm>
            <a:off x="6753240" y="4143380"/>
            <a:ext cx="1422105" cy="1080000"/>
          </a:xfrm>
          <a:prstGeom prst="rect">
            <a:avLst/>
          </a:prstGeom>
          <a:noFill/>
          <a:ln w="9525">
            <a:noFill/>
            <a:miter lim="800000"/>
            <a:headEnd/>
            <a:tailEnd/>
          </a:ln>
          <a:effectLst/>
        </p:spPr>
      </p:pic>
      <p:pic>
        <p:nvPicPr>
          <p:cNvPr id="16" name="Picture 2"/>
          <p:cNvPicPr>
            <a:picLocks noChangeAspect="1" noChangeArrowheads="1"/>
          </p:cNvPicPr>
          <p:nvPr/>
        </p:nvPicPr>
        <p:blipFill>
          <a:blip r:embed="rId10" cstate="print"/>
          <a:srcRect/>
          <a:stretch>
            <a:fillRect/>
          </a:stretch>
        </p:blipFill>
        <p:spPr bwMode="auto">
          <a:xfrm>
            <a:off x="4643438" y="4134950"/>
            <a:ext cx="1421314" cy="1080000"/>
          </a:xfrm>
          <a:prstGeom prst="rect">
            <a:avLst/>
          </a:prstGeom>
          <a:noFill/>
          <a:ln w="9525">
            <a:noFill/>
            <a:miter lim="800000"/>
            <a:headEnd/>
            <a:tailEnd/>
          </a:ln>
          <a:effectLst/>
        </p:spPr>
      </p:pic>
      <p:pic>
        <p:nvPicPr>
          <p:cNvPr id="17" name="Picture 3"/>
          <p:cNvPicPr>
            <a:picLocks noChangeAspect="1" noChangeArrowheads="1"/>
          </p:cNvPicPr>
          <p:nvPr/>
        </p:nvPicPr>
        <p:blipFill>
          <a:blip r:embed="rId11" cstate="print"/>
          <a:srcRect/>
          <a:stretch>
            <a:fillRect/>
          </a:stretch>
        </p:blipFill>
        <p:spPr bwMode="auto">
          <a:xfrm>
            <a:off x="5717470" y="5643578"/>
            <a:ext cx="1426298" cy="1080000"/>
          </a:xfrm>
          <a:prstGeom prst="rect">
            <a:avLst/>
          </a:prstGeom>
          <a:noFill/>
          <a:ln w="9525">
            <a:noFill/>
            <a:miter lim="800000"/>
            <a:headEnd/>
            <a:tailEnd/>
          </a:ln>
          <a:effectLst/>
        </p:spPr>
      </p:pic>
      <p:sp>
        <p:nvSpPr>
          <p:cNvPr id="18" name="ZoneTexte 17"/>
          <p:cNvSpPr txBox="1"/>
          <p:nvPr/>
        </p:nvSpPr>
        <p:spPr>
          <a:xfrm>
            <a:off x="5104919" y="1519224"/>
            <a:ext cx="510076" cy="215444"/>
          </a:xfrm>
          <a:prstGeom prst="rect">
            <a:avLst/>
          </a:prstGeom>
          <a:solidFill>
            <a:schemeClr val="bg1"/>
          </a:solidFill>
          <a:ln>
            <a:solidFill>
              <a:schemeClr val="tx1"/>
            </a:solidFill>
          </a:ln>
        </p:spPr>
        <p:txBody>
          <a:bodyPr wrap="none" rtlCol="0">
            <a:spAutoFit/>
          </a:bodyPr>
          <a:lstStyle/>
          <a:p>
            <a:pPr algn="ctr"/>
            <a:r>
              <a:rPr lang="fr-FR" sz="800" dirty="0" smtClean="0"/>
              <a:t>Landsat</a:t>
            </a:r>
            <a:endParaRPr lang="fr-FR" sz="800" dirty="0"/>
          </a:p>
        </p:txBody>
      </p:sp>
      <p:sp>
        <p:nvSpPr>
          <p:cNvPr id="19" name="ZoneTexte 18"/>
          <p:cNvSpPr txBox="1"/>
          <p:nvPr/>
        </p:nvSpPr>
        <p:spPr>
          <a:xfrm>
            <a:off x="7258069" y="1528749"/>
            <a:ext cx="425116" cy="215444"/>
          </a:xfrm>
          <a:prstGeom prst="rect">
            <a:avLst/>
          </a:prstGeom>
          <a:solidFill>
            <a:schemeClr val="bg1"/>
          </a:solidFill>
          <a:ln>
            <a:solidFill>
              <a:schemeClr val="tx1"/>
            </a:solidFill>
          </a:ln>
        </p:spPr>
        <p:txBody>
          <a:bodyPr wrap="none" rtlCol="0">
            <a:spAutoFit/>
          </a:bodyPr>
          <a:lstStyle/>
          <a:p>
            <a:pPr algn="ctr"/>
            <a:r>
              <a:rPr lang="fr-FR" sz="800" dirty="0" smtClean="0"/>
              <a:t>SRTM</a:t>
            </a:r>
            <a:endParaRPr lang="fr-FR" sz="800" dirty="0"/>
          </a:p>
        </p:txBody>
      </p:sp>
      <p:sp>
        <p:nvSpPr>
          <p:cNvPr id="20" name="ZoneTexte 19"/>
          <p:cNvSpPr txBox="1"/>
          <p:nvPr/>
        </p:nvSpPr>
        <p:spPr>
          <a:xfrm>
            <a:off x="7297218" y="2877641"/>
            <a:ext cx="351379" cy="215444"/>
          </a:xfrm>
          <a:prstGeom prst="rect">
            <a:avLst/>
          </a:prstGeom>
          <a:solidFill>
            <a:schemeClr val="bg1"/>
          </a:solidFill>
          <a:ln>
            <a:solidFill>
              <a:schemeClr val="tx1"/>
            </a:solidFill>
          </a:ln>
        </p:spPr>
        <p:txBody>
          <a:bodyPr wrap="none" rtlCol="0">
            <a:spAutoFit/>
          </a:bodyPr>
          <a:lstStyle/>
          <a:p>
            <a:pPr algn="ctr"/>
            <a:r>
              <a:rPr lang="fr-FR" sz="800" dirty="0" smtClean="0"/>
              <a:t>TWI</a:t>
            </a:r>
            <a:endParaRPr lang="fr-FR" sz="800" dirty="0"/>
          </a:p>
        </p:txBody>
      </p:sp>
      <p:sp>
        <p:nvSpPr>
          <p:cNvPr id="21" name="ZoneTexte 20"/>
          <p:cNvSpPr txBox="1"/>
          <p:nvPr/>
        </p:nvSpPr>
        <p:spPr>
          <a:xfrm>
            <a:off x="7100904" y="4176718"/>
            <a:ext cx="740908" cy="215444"/>
          </a:xfrm>
          <a:prstGeom prst="rect">
            <a:avLst/>
          </a:prstGeom>
          <a:solidFill>
            <a:schemeClr val="bg1"/>
          </a:solidFill>
          <a:ln>
            <a:solidFill>
              <a:schemeClr val="tx1"/>
            </a:solidFill>
          </a:ln>
        </p:spPr>
        <p:txBody>
          <a:bodyPr wrap="none" rtlCol="0">
            <a:spAutoFit/>
          </a:bodyPr>
          <a:lstStyle/>
          <a:p>
            <a:pPr algn="ctr"/>
            <a:r>
              <a:rPr lang="fr-FR" sz="800" dirty="0" smtClean="0"/>
              <a:t>Seuillage TWI</a:t>
            </a:r>
            <a:endParaRPr lang="fr-FR" sz="800" dirty="0"/>
          </a:p>
        </p:txBody>
      </p:sp>
      <p:cxnSp>
        <p:nvCxnSpPr>
          <p:cNvPr id="22" name="Connecteur en angle 21"/>
          <p:cNvCxnSpPr>
            <a:stCxn id="12" idx="2"/>
            <a:endCxn id="16" idx="0"/>
          </p:cNvCxnSpPr>
          <p:nvPr/>
        </p:nvCxnSpPr>
        <p:spPr>
          <a:xfrm rot="16200000" flipH="1">
            <a:off x="4575462" y="3356317"/>
            <a:ext cx="1554776" cy="2489"/>
          </a:xfrm>
          <a:prstGeom prst="bent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4767264" y="4162430"/>
            <a:ext cx="1184940" cy="215444"/>
          </a:xfrm>
          <a:prstGeom prst="rect">
            <a:avLst/>
          </a:prstGeom>
          <a:solidFill>
            <a:schemeClr val="bg1"/>
          </a:solidFill>
          <a:ln>
            <a:solidFill>
              <a:schemeClr val="tx1"/>
            </a:solidFill>
          </a:ln>
        </p:spPr>
        <p:txBody>
          <a:bodyPr wrap="none" rtlCol="0">
            <a:spAutoFit/>
          </a:bodyPr>
          <a:lstStyle/>
          <a:p>
            <a:pPr algn="ctr"/>
            <a:r>
              <a:rPr lang="fr-FR" sz="800" dirty="0" smtClean="0"/>
              <a:t>Dynamiques inondation</a:t>
            </a:r>
            <a:endParaRPr lang="fr-FR" sz="800" dirty="0"/>
          </a:p>
        </p:txBody>
      </p:sp>
      <p:cxnSp>
        <p:nvCxnSpPr>
          <p:cNvPr id="26" name="Connecteur en angle 25"/>
          <p:cNvCxnSpPr>
            <a:stCxn id="14" idx="2"/>
            <a:endCxn id="15" idx="0"/>
          </p:cNvCxnSpPr>
          <p:nvPr/>
        </p:nvCxnSpPr>
        <p:spPr>
          <a:xfrm rot="5400000">
            <a:off x="7363266" y="4039619"/>
            <a:ext cx="204789" cy="2733"/>
          </a:xfrm>
          <a:prstGeom prst="bent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onnecteur en angle 26"/>
          <p:cNvCxnSpPr>
            <a:stCxn id="13" idx="2"/>
            <a:endCxn id="14" idx="0"/>
          </p:cNvCxnSpPr>
          <p:nvPr/>
        </p:nvCxnSpPr>
        <p:spPr>
          <a:xfrm rot="16200000" flipH="1">
            <a:off x="7327817" y="2719381"/>
            <a:ext cx="278417" cy="1"/>
          </a:xfrm>
          <a:prstGeom prst="bent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eur en angle 33"/>
          <p:cNvCxnSpPr>
            <a:stCxn id="16" idx="2"/>
            <a:endCxn id="17" idx="0"/>
          </p:cNvCxnSpPr>
          <p:nvPr/>
        </p:nvCxnSpPr>
        <p:spPr>
          <a:xfrm rot="16200000" flipH="1">
            <a:off x="5678043" y="4891002"/>
            <a:ext cx="428628" cy="1076524"/>
          </a:xfrm>
          <a:prstGeom prst="bent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Connecteur en angle 36"/>
          <p:cNvCxnSpPr>
            <a:stCxn id="15" idx="2"/>
            <a:endCxn id="17" idx="0"/>
          </p:cNvCxnSpPr>
          <p:nvPr/>
        </p:nvCxnSpPr>
        <p:spPr>
          <a:xfrm rot="5400000">
            <a:off x="6737357" y="4916642"/>
            <a:ext cx="420198" cy="1033674"/>
          </a:xfrm>
          <a:prstGeom prst="bent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7215206" y="6090842"/>
            <a:ext cx="1357322" cy="338554"/>
          </a:xfrm>
          <a:prstGeom prst="rect">
            <a:avLst/>
          </a:prstGeom>
          <a:solidFill>
            <a:schemeClr val="bg1"/>
          </a:solidFill>
          <a:ln>
            <a:solidFill>
              <a:schemeClr val="tx1"/>
            </a:solidFill>
          </a:ln>
        </p:spPr>
        <p:txBody>
          <a:bodyPr wrap="square" rtlCol="0">
            <a:spAutoFit/>
          </a:bodyPr>
          <a:lstStyle/>
          <a:p>
            <a:pPr algn="ctr"/>
            <a:r>
              <a:rPr lang="fr-FR" sz="800" dirty="0" smtClean="0">
                <a:solidFill>
                  <a:srgbClr val="FF0000"/>
                </a:solidFill>
              </a:rPr>
              <a:t>Délimitation des milieux potentiellement humides</a:t>
            </a:r>
            <a:endParaRPr lang="fr-FR" sz="8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0" y="0"/>
            <a:ext cx="9144032" cy="6858000"/>
            <a:chOff x="0" y="0"/>
            <a:chExt cx="9144032" cy="6858000"/>
          </a:xfrm>
        </p:grpSpPr>
        <p:sp>
          <p:nvSpPr>
            <p:cNvPr id="5" name="Text Box 80"/>
            <p:cNvSpPr txBox="1">
              <a:spLocks noChangeArrowheads="1"/>
            </p:cNvSpPr>
            <p:nvPr/>
          </p:nvSpPr>
          <p:spPr bwMode="auto">
            <a:xfrm>
              <a:off x="0" y="493713"/>
              <a:ext cx="9144000" cy="220662"/>
            </a:xfrm>
            <a:prstGeom prst="rect">
              <a:avLst/>
            </a:prstGeom>
            <a:solidFill>
              <a:srgbClr val="DFE2D9"/>
            </a:solidFill>
            <a:ln w="9525">
              <a:noFill/>
              <a:miter lim="800000"/>
              <a:headEnd/>
              <a:tailEnd/>
            </a:ln>
          </p:spPr>
          <p:txBody>
            <a:bodyPr tIns="50800" bIns="50800"/>
            <a:lstStyle/>
            <a:p>
              <a:endParaRPr lang="fr-FR" sz="1600" b="0">
                <a:solidFill>
                  <a:srgbClr val="18599B"/>
                </a:solidFill>
              </a:endParaRPr>
            </a:p>
          </p:txBody>
        </p:sp>
        <p:pic>
          <p:nvPicPr>
            <p:cNvPr id="6" name="Picture 81"/>
            <p:cNvPicPr>
              <a:picLocks noChangeAspect="1" noChangeArrowheads="1"/>
            </p:cNvPicPr>
            <p:nvPr/>
          </p:nvPicPr>
          <p:blipFill>
            <a:blip r:embed="rId2" cstate="print"/>
            <a:srcRect l="2673" t="4805" r="22238" b="18256"/>
            <a:stretch>
              <a:fillRect/>
            </a:stretch>
          </p:blipFill>
          <p:spPr bwMode="auto">
            <a:xfrm>
              <a:off x="0" y="6218238"/>
              <a:ext cx="9144000" cy="639762"/>
            </a:xfrm>
            <a:prstGeom prst="rect">
              <a:avLst/>
            </a:prstGeom>
            <a:noFill/>
            <a:ln w="9525">
              <a:noFill/>
              <a:miter lim="800000"/>
              <a:headEnd/>
              <a:tailEnd/>
            </a:ln>
          </p:spPr>
        </p:pic>
        <p:pic>
          <p:nvPicPr>
            <p:cNvPr id="7" name="Image 4" descr="téléchargement.jpg"/>
            <p:cNvPicPr>
              <a:picLocks noChangeAspect="1"/>
            </p:cNvPicPr>
            <p:nvPr/>
          </p:nvPicPr>
          <p:blipFill>
            <a:blip r:embed="rId3" cstate="print"/>
            <a:srcRect/>
            <a:stretch>
              <a:fillRect/>
            </a:stretch>
          </p:blipFill>
          <p:spPr bwMode="auto">
            <a:xfrm>
              <a:off x="1" y="0"/>
              <a:ext cx="506939" cy="720000"/>
            </a:xfrm>
            <a:prstGeom prst="rect">
              <a:avLst/>
            </a:prstGeom>
            <a:noFill/>
            <a:ln w="9525">
              <a:noFill/>
              <a:miter lim="800000"/>
              <a:headEnd/>
              <a:tailEnd/>
            </a:ln>
          </p:spPr>
        </p:pic>
        <p:pic>
          <p:nvPicPr>
            <p:cNvPr id="8" name="Image 6" descr="LogoOZHM2009.jpg"/>
            <p:cNvPicPr>
              <a:picLocks noChangeAspect="1"/>
            </p:cNvPicPr>
            <p:nvPr/>
          </p:nvPicPr>
          <p:blipFill>
            <a:blip r:embed="rId4" cstate="print"/>
            <a:srcRect/>
            <a:stretch>
              <a:fillRect/>
            </a:stretch>
          </p:blipFill>
          <p:spPr bwMode="auto">
            <a:xfrm>
              <a:off x="8464312" y="0"/>
              <a:ext cx="679720" cy="720000"/>
            </a:xfrm>
            <a:prstGeom prst="rect">
              <a:avLst/>
            </a:prstGeom>
            <a:noFill/>
            <a:ln w="9525">
              <a:noFill/>
              <a:miter lim="800000"/>
              <a:headEnd/>
              <a:tailEnd/>
            </a:ln>
          </p:spPr>
        </p:pic>
      </p:grpSp>
      <p:pic>
        <p:nvPicPr>
          <p:cNvPr id="60" name="Picture 3"/>
          <p:cNvPicPr>
            <a:picLocks noChangeAspect="1" noChangeArrowheads="1"/>
          </p:cNvPicPr>
          <p:nvPr/>
        </p:nvPicPr>
        <p:blipFill>
          <a:blip r:embed="rId5" cstate="print"/>
          <a:srcRect/>
          <a:stretch>
            <a:fillRect/>
          </a:stretch>
        </p:blipFill>
        <p:spPr bwMode="auto">
          <a:xfrm>
            <a:off x="4658299" y="2546454"/>
            <a:ext cx="4271419" cy="3240000"/>
          </a:xfrm>
          <a:prstGeom prst="rect">
            <a:avLst/>
          </a:prstGeom>
          <a:noFill/>
          <a:ln w="9525">
            <a:noFill/>
            <a:miter lim="800000"/>
            <a:headEnd/>
            <a:tailEnd/>
          </a:ln>
          <a:effectLst/>
        </p:spPr>
      </p:pic>
      <p:sp>
        <p:nvSpPr>
          <p:cNvPr id="61" name="Rectangle à coins arrondis 60"/>
          <p:cNvSpPr/>
          <p:nvPr/>
        </p:nvSpPr>
        <p:spPr>
          <a:xfrm>
            <a:off x="4857752" y="1785926"/>
            <a:ext cx="3929090" cy="714380"/>
          </a:xfrm>
          <a:prstGeom prst="round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66FF"/>
                </a:solidFill>
              </a:rPr>
              <a:t>Ex. Cartographie des milieux potentiellement humides en Albanie</a:t>
            </a:r>
            <a:endParaRPr lang="fr-FR" dirty="0">
              <a:solidFill>
                <a:srgbClr val="0066FF"/>
              </a:solidFill>
            </a:endParaRPr>
          </a:p>
        </p:txBody>
      </p:sp>
      <p:sp>
        <p:nvSpPr>
          <p:cNvPr id="62" name="ZoneTexte 61"/>
          <p:cNvSpPr txBox="1"/>
          <p:nvPr/>
        </p:nvSpPr>
        <p:spPr>
          <a:xfrm>
            <a:off x="214282" y="785794"/>
            <a:ext cx="7633115" cy="461665"/>
          </a:xfrm>
          <a:prstGeom prst="rect">
            <a:avLst/>
          </a:prstGeom>
          <a:solidFill>
            <a:schemeClr val="bg1"/>
          </a:solidFill>
          <a:ln>
            <a:solidFill>
              <a:schemeClr val="tx1"/>
            </a:solidFill>
          </a:ln>
        </p:spPr>
        <p:txBody>
          <a:bodyPr wrap="none" rtlCol="0">
            <a:spAutoFit/>
          </a:bodyPr>
          <a:lstStyle/>
          <a:p>
            <a:r>
              <a:rPr lang="fr-FR" sz="2400" dirty="0" smtClean="0">
                <a:solidFill>
                  <a:srgbClr val="FF0000"/>
                </a:solidFill>
              </a:rPr>
              <a:t>Indicateur 4 : </a:t>
            </a:r>
            <a:r>
              <a:rPr lang="fr-FR" sz="2400" dirty="0" smtClean="0"/>
              <a:t>Délimitation et inventaire des milieux humides</a:t>
            </a:r>
            <a:endParaRPr lang="fr-FR" sz="2400" dirty="0"/>
          </a:p>
        </p:txBody>
      </p:sp>
      <p:sp>
        <p:nvSpPr>
          <p:cNvPr id="63" name="Text Box 39"/>
          <p:cNvSpPr txBox="1">
            <a:spLocks noChangeArrowheads="1"/>
          </p:cNvSpPr>
          <p:nvPr/>
        </p:nvSpPr>
        <p:spPr bwMode="auto">
          <a:xfrm>
            <a:off x="214282" y="1285860"/>
            <a:ext cx="3429024" cy="307777"/>
          </a:xfrm>
          <a:prstGeom prst="rect">
            <a:avLst/>
          </a:prstGeom>
          <a:noFill/>
          <a:ln w="9525">
            <a:noFill/>
            <a:miter lim="800000"/>
            <a:headEnd/>
            <a:tailEnd/>
          </a:ln>
        </p:spPr>
        <p:txBody>
          <a:bodyPr wrap="square">
            <a:spAutoFit/>
          </a:bodyPr>
          <a:lstStyle/>
          <a:p>
            <a:pPr algn="ctr"/>
            <a:r>
              <a:rPr lang="fr-FR" sz="1400" i="1" dirty="0" smtClean="0">
                <a:solidFill>
                  <a:schemeClr val="accent1">
                    <a:lumMod val="75000"/>
                  </a:schemeClr>
                </a:solidFill>
              </a:rPr>
              <a:t>Projet Inventaire MedWet/OZHM </a:t>
            </a:r>
            <a:r>
              <a:rPr lang="fr-FR" sz="1400" i="1" dirty="0" smtClean="0">
                <a:solidFill>
                  <a:srgbClr val="FF0000"/>
                </a:solidFill>
              </a:rPr>
              <a:t>(en cours)</a:t>
            </a:r>
            <a:endParaRPr lang="fr-FR" sz="1400" b="0" i="1" dirty="0">
              <a:solidFill>
                <a:srgbClr val="FF0000"/>
              </a:solidFill>
            </a:endParaRPr>
          </a:p>
        </p:txBody>
      </p:sp>
      <p:pic>
        <p:nvPicPr>
          <p:cNvPr id="64" name="Picture 1"/>
          <p:cNvPicPr>
            <a:picLocks noChangeAspect="1" noChangeArrowheads="1"/>
          </p:cNvPicPr>
          <p:nvPr/>
        </p:nvPicPr>
        <p:blipFill>
          <a:blip r:embed="rId6" cstate="print"/>
          <a:srcRect/>
          <a:stretch>
            <a:fillRect/>
          </a:stretch>
        </p:blipFill>
        <p:spPr bwMode="auto">
          <a:xfrm>
            <a:off x="168886" y="2043578"/>
            <a:ext cx="4331676" cy="36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0" y="0"/>
            <a:ext cx="9144032" cy="6858000"/>
            <a:chOff x="0" y="0"/>
            <a:chExt cx="9144032" cy="6858000"/>
          </a:xfrm>
        </p:grpSpPr>
        <p:sp>
          <p:nvSpPr>
            <p:cNvPr id="5" name="Text Box 80"/>
            <p:cNvSpPr txBox="1">
              <a:spLocks noChangeArrowheads="1"/>
            </p:cNvSpPr>
            <p:nvPr/>
          </p:nvSpPr>
          <p:spPr bwMode="auto">
            <a:xfrm>
              <a:off x="0" y="493713"/>
              <a:ext cx="9144000" cy="220662"/>
            </a:xfrm>
            <a:prstGeom prst="rect">
              <a:avLst/>
            </a:prstGeom>
            <a:solidFill>
              <a:srgbClr val="DFE2D9"/>
            </a:solidFill>
            <a:ln w="9525">
              <a:noFill/>
              <a:miter lim="800000"/>
              <a:headEnd/>
              <a:tailEnd/>
            </a:ln>
          </p:spPr>
          <p:txBody>
            <a:bodyPr tIns="50800" bIns="50800"/>
            <a:lstStyle/>
            <a:p>
              <a:endParaRPr lang="fr-FR" sz="1600" b="0">
                <a:solidFill>
                  <a:srgbClr val="18599B"/>
                </a:solidFill>
              </a:endParaRPr>
            </a:p>
          </p:txBody>
        </p:sp>
        <p:pic>
          <p:nvPicPr>
            <p:cNvPr id="6" name="Picture 81"/>
            <p:cNvPicPr>
              <a:picLocks noChangeAspect="1" noChangeArrowheads="1"/>
            </p:cNvPicPr>
            <p:nvPr/>
          </p:nvPicPr>
          <p:blipFill>
            <a:blip r:embed="rId2" cstate="print"/>
            <a:srcRect l="2673" t="4805" r="22238" b="18256"/>
            <a:stretch>
              <a:fillRect/>
            </a:stretch>
          </p:blipFill>
          <p:spPr bwMode="auto">
            <a:xfrm>
              <a:off x="0" y="6218238"/>
              <a:ext cx="9144000" cy="639762"/>
            </a:xfrm>
            <a:prstGeom prst="rect">
              <a:avLst/>
            </a:prstGeom>
            <a:noFill/>
            <a:ln w="9525">
              <a:noFill/>
              <a:miter lim="800000"/>
              <a:headEnd/>
              <a:tailEnd/>
            </a:ln>
          </p:spPr>
        </p:pic>
        <p:pic>
          <p:nvPicPr>
            <p:cNvPr id="7" name="Image 4" descr="téléchargement.jpg"/>
            <p:cNvPicPr>
              <a:picLocks noChangeAspect="1"/>
            </p:cNvPicPr>
            <p:nvPr/>
          </p:nvPicPr>
          <p:blipFill>
            <a:blip r:embed="rId3" cstate="print"/>
            <a:srcRect/>
            <a:stretch>
              <a:fillRect/>
            </a:stretch>
          </p:blipFill>
          <p:spPr bwMode="auto">
            <a:xfrm>
              <a:off x="1" y="0"/>
              <a:ext cx="506939" cy="720000"/>
            </a:xfrm>
            <a:prstGeom prst="rect">
              <a:avLst/>
            </a:prstGeom>
            <a:noFill/>
            <a:ln w="9525">
              <a:noFill/>
              <a:miter lim="800000"/>
              <a:headEnd/>
              <a:tailEnd/>
            </a:ln>
          </p:spPr>
        </p:pic>
        <p:pic>
          <p:nvPicPr>
            <p:cNvPr id="8" name="Image 6" descr="LogoOZHM2009.jpg"/>
            <p:cNvPicPr>
              <a:picLocks noChangeAspect="1"/>
            </p:cNvPicPr>
            <p:nvPr/>
          </p:nvPicPr>
          <p:blipFill>
            <a:blip r:embed="rId4" cstate="print"/>
            <a:srcRect/>
            <a:stretch>
              <a:fillRect/>
            </a:stretch>
          </p:blipFill>
          <p:spPr bwMode="auto">
            <a:xfrm>
              <a:off x="8464312" y="0"/>
              <a:ext cx="679720" cy="720000"/>
            </a:xfrm>
            <a:prstGeom prst="rect">
              <a:avLst/>
            </a:prstGeom>
            <a:noFill/>
            <a:ln w="9525">
              <a:noFill/>
              <a:miter lim="800000"/>
              <a:headEnd/>
              <a:tailEnd/>
            </a:ln>
          </p:spPr>
        </p:pic>
      </p:grpSp>
      <p:sp>
        <p:nvSpPr>
          <p:cNvPr id="9" name="ZoneTexte 8"/>
          <p:cNvSpPr txBox="1"/>
          <p:nvPr/>
        </p:nvSpPr>
        <p:spPr>
          <a:xfrm>
            <a:off x="214282" y="785794"/>
            <a:ext cx="1548822" cy="461665"/>
          </a:xfrm>
          <a:prstGeom prst="rect">
            <a:avLst/>
          </a:prstGeom>
          <a:solidFill>
            <a:schemeClr val="bg1"/>
          </a:solidFill>
          <a:ln>
            <a:solidFill>
              <a:schemeClr val="tx1"/>
            </a:solidFill>
          </a:ln>
        </p:spPr>
        <p:txBody>
          <a:bodyPr wrap="none" rtlCol="0">
            <a:spAutoFit/>
          </a:bodyPr>
          <a:lstStyle/>
          <a:p>
            <a:r>
              <a:rPr lang="fr-FR" sz="2400" dirty="0" smtClean="0">
                <a:solidFill>
                  <a:srgbClr val="FF0000"/>
                </a:solidFill>
              </a:rPr>
              <a:t>Conclusion</a:t>
            </a:r>
            <a:endParaRPr lang="fr-FR" sz="2400" dirty="0"/>
          </a:p>
        </p:txBody>
      </p:sp>
      <p:sp>
        <p:nvSpPr>
          <p:cNvPr id="10" name="ZoneTexte 9"/>
          <p:cNvSpPr txBox="1"/>
          <p:nvPr/>
        </p:nvSpPr>
        <p:spPr>
          <a:xfrm>
            <a:off x="0" y="1285860"/>
            <a:ext cx="9144000" cy="5386090"/>
          </a:xfrm>
          <a:prstGeom prst="rect">
            <a:avLst/>
          </a:prstGeom>
          <a:solidFill>
            <a:schemeClr val="bg1"/>
          </a:solidFill>
        </p:spPr>
        <p:txBody>
          <a:bodyPr wrap="square" rtlCol="0">
            <a:spAutoFit/>
          </a:bodyPr>
          <a:lstStyle/>
          <a:p>
            <a:pPr algn="ctr"/>
            <a:r>
              <a:rPr lang="fr-FR" b="1" dirty="0" smtClean="0"/>
              <a:t>Utilisation des outils d’observation de la Terre pour le suivi des zones humides méditerranéennes : </a:t>
            </a:r>
            <a:r>
              <a:rPr lang="fr-FR" b="1" dirty="0" smtClean="0">
                <a:solidFill>
                  <a:srgbClr val="FF0000"/>
                </a:solidFill>
              </a:rPr>
              <a:t>Retour d’expérience de l’OZHM et leçons apprises</a:t>
            </a:r>
          </a:p>
          <a:p>
            <a:endParaRPr lang="fr-FR" sz="1400" b="1" dirty="0"/>
          </a:p>
          <a:p>
            <a:r>
              <a:rPr lang="fr-FR" sz="1400" b="1" dirty="0" smtClean="0">
                <a:solidFill>
                  <a:srgbClr val="00B0F0"/>
                </a:solidFill>
              </a:rPr>
              <a:t>Avantages</a:t>
            </a:r>
            <a:endParaRPr lang="fr-FR" sz="1400" dirty="0" smtClean="0">
              <a:solidFill>
                <a:srgbClr val="00B0F0"/>
              </a:solidFill>
            </a:endParaRPr>
          </a:p>
          <a:p>
            <a:pPr lvl="1">
              <a:buFont typeface="Wingdings" pitchFamily="2" charset="2"/>
              <a:buChar char="§"/>
            </a:pPr>
            <a:endParaRPr lang="fr-FR" sz="1400" dirty="0" smtClean="0">
              <a:solidFill>
                <a:srgbClr val="00B0F0"/>
              </a:solidFill>
            </a:endParaRPr>
          </a:p>
          <a:p>
            <a:pPr lvl="1">
              <a:buFont typeface="Wingdings" pitchFamily="2" charset="2"/>
              <a:buChar char="§"/>
            </a:pPr>
            <a:r>
              <a:rPr lang="fr-FR" sz="1400" dirty="0" smtClean="0">
                <a:solidFill>
                  <a:srgbClr val="00B0F0"/>
                </a:solidFill>
              </a:rPr>
              <a:t> Large couverture spatiale</a:t>
            </a:r>
          </a:p>
          <a:p>
            <a:pPr lvl="1">
              <a:buFont typeface="Wingdings" pitchFamily="2" charset="2"/>
              <a:buChar char="§"/>
            </a:pPr>
            <a:r>
              <a:rPr lang="fr-FR" sz="1400" dirty="0" smtClean="0">
                <a:solidFill>
                  <a:srgbClr val="00B0F0"/>
                </a:solidFill>
              </a:rPr>
              <a:t> Analyses rétrospectives et diachroniques</a:t>
            </a:r>
          </a:p>
          <a:p>
            <a:pPr lvl="1">
              <a:buFont typeface="Wingdings" pitchFamily="2" charset="2"/>
              <a:buChar char="§"/>
            </a:pPr>
            <a:r>
              <a:rPr lang="fr-FR" sz="1400" dirty="0">
                <a:solidFill>
                  <a:srgbClr val="00B0F0"/>
                </a:solidFill>
              </a:rPr>
              <a:t> F</a:t>
            </a:r>
            <a:r>
              <a:rPr lang="fr-FR" sz="1400" dirty="0" smtClean="0">
                <a:solidFill>
                  <a:srgbClr val="00B0F0"/>
                </a:solidFill>
              </a:rPr>
              <a:t>acilité de mise en œuvre (opérationnels et faibles coûts)</a:t>
            </a:r>
          </a:p>
          <a:p>
            <a:pPr lvl="1">
              <a:buFont typeface="Wingdings" pitchFamily="2" charset="2"/>
              <a:buChar char="§"/>
            </a:pPr>
            <a:r>
              <a:rPr lang="fr-FR" sz="1400" dirty="0">
                <a:solidFill>
                  <a:srgbClr val="00B0F0"/>
                </a:solidFill>
              </a:rPr>
              <a:t> </a:t>
            </a:r>
            <a:r>
              <a:rPr lang="fr-FR" sz="1400" dirty="0" smtClean="0">
                <a:solidFill>
                  <a:srgbClr val="00B0F0"/>
                </a:solidFill>
              </a:rPr>
              <a:t>Rapidité des résultats</a:t>
            </a:r>
          </a:p>
          <a:p>
            <a:pPr lvl="1">
              <a:buFont typeface="Wingdings" pitchFamily="2" charset="2"/>
              <a:buChar char="§"/>
            </a:pPr>
            <a:r>
              <a:rPr lang="fr-FR" sz="1400" dirty="0">
                <a:solidFill>
                  <a:srgbClr val="00B0F0"/>
                </a:solidFill>
              </a:rPr>
              <a:t> </a:t>
            </a:r>
            <a:r>
              <a:rPr lang="fr-FR" sz="1400" dirty="0" smtClean="0">
                <a:solidFill>
                  <a:srgbClr val="00B0F0"/>
                </a:solidFill>
              </a:rPr>
              <a:t>Facilité de transfert (formations et renforcement des capacités)</a:t>
            </a:r>
          </a:p>
          <a:p>
            <a:pPr lvl="1">
              <a:buFont typeface="Wingdings" pitchFamily="2" charset="2"/>
              <a:buChar char="§"/>
            </a:pPr>
            <a:r>
              <a:rPr lang="fr-FR" sz="1400" dirty="0">
                <a:solidFill>
                  <a:srgbClr val="00B0F0"/>
                </a:solidFill>
              </a:rPr>
              <a:t> </a:t>
            </a:r>
            <a:r>
              <a:rPr lang="fr-FR" sz="1400" dirty="0" smtClean="0">
                <a:solidFill>
                  <a:srgbClr val="00B0F0"/>
                </a:solidFill>
              </a:rPr>
              <a:t>Résultats harmonisés géographiquement (aux échelles nationales et/ou méditerranéenne)</a:t>
            </a:r>
          </a:p>
          <a:p>
            <a:endParaRPr lang="fr-FR" sz="1400" b="1" dirty="0" smtClean="0"/>
          </a:p>
          <a:p>
            <a:r>
              <a:rPr lang="fr-FR" sz="1400" b="1" dirty="0" smtClean="0">
                <a:solidFill>
                  <a:schemeClr val="accent6">
                    <a:lumMod val="75000"/>
                  </a:schemeClr>
                </a:solidFill>
              </a:rPr>
              <a:t>Inconvénients</a:t>
            </a:r>
          </a:p>
          <a:p>
            <a:endParaRPr lang="fr-FR" sz="1400" dirty="0" smtClean="0">
              <a:solidFill>
                <a:schemeClr val="accent6">
                  <a:lumMod val="75000"/>
                </a:schemeClr>
              </a:solidFill>
            </a:endParaRPr>
          </a:p>
          <a:p>
            <a:pPr lvl="1">
              <a:buFont typeface="Wingdings" pitchFamily="2" charset="2"/>
              <a:buChar char="§"/>
            </a:pPr>
            <a:r>
              <a:rPr lang="fr-FR" sz="1400" dirty="0" smtClean="0">
                <a:solidFill>
                  <a:schemeClr val="accent6">
                    <a:lumMod val="75000"/>
                  </a:schemeClr>
                </a:solidFill>
              </a:rPr>
              <a:t> Précision des résultats parfois limité : liée essentiellement à des biais méthodologiques et/ou aux caractéristiques des données spatiale utilisées (résolutions spectrales et spatiales des images, les nuages pour les données optiques,…etc.)</a:t>
            </a:r>
          </a:p>
          <a:p>
            <a:pPr lvl="1">
              <a:buFont typeface="Wingdings" pitchFamily="2" charset="2"/>
              <a:buChar char="§"/>
            </a:pPr>
            <a:r>
              <a:rPr lang="fr-FR" sz="1400" dirty="0" smtClean="0">
                <a:solidFill>
                  <a:schemeClr val="accent6">
                    <a:lumMod val="75000"/>
                  </a:schemeClr>
                </a:solidFill>
              </a:rPr>
              <a:t> Mise en place des protocoles de validation difficile : due au fait que les territoires couverts sont souvent très larges et/ou à l’utilisation de données anciennes (pour les analyses rétrospectives)</a:t>
            </a:r>
          </a:p>
          <a:p>
            <a:pPr lvl="1">
              <a:buFont typeface="Wingdings" pitchFamily="2" charset="2"/>
              <a:buChar char="§"/>
            </a:pPr>
            <a:r>
              <a:rPr lang="fr-FR" sz="1400" dirty="0">
                <a:solidFill>
                  <a:schemeClr val="accent6">
                    <a:lumMod val="75000"/>
                  </a:schemeClr>
                </a:solidFill>
              </a:rPr>
              <a:t> </a:t>
            </a:r>
            <a:r>
              <a:rPr lang="fr-FR" sz="1400" dirty="0" smtClean="0">
                <a:solidFill>
                  <a:schemeClr val="accent6">
                    <a:lumMod val="75000"/>
                  </a:schemeClr>
                </a:solidFill>
              </a:rPr>
              <a:t>Nécessite des connaissances générales et des compétences précises dans les domaines de la télédétection et de la géomatique (obstacle souvent rencontré lors des phases de transfert des outils de l’OZHM vers d’autres structures méditerranéennes partenaires)</a:t>
            </a:r>
          </a:p>
          <a:p>
            <a:pPr lvl="1">
              <a:buFont typeface="Wingdings" pitchFamily="2" charset="2"/>
              <a:buChar char="§"/>
            </a:pPr>
            <a:r>
              <a:rPr lang="fr-FR" sz="1400" dirty="0">
                <a:solidFill>
                  <a:schemeClr val="accent6">
                    <a:lumMod val="75000"/>
                  </a:schemeClr>
                </a:solidFill>
              </a:rPr>
              <a:t> </a:t>
            </a:r>
            <a:r>
              <a:rPr lang="fr-FR" sz="1400" dirty="0" smtClean="0">
                <a:solidFill>
                  <a:schemeClr val="accent6">
                    <a:lumMod val="75000"/>
                  </a:schemeClr>
                </a:solidFill>
              </a:rPr>
              <a:t>Contraintes techniques : accès aux données, avoir « bon » support matériel et l’accès + la maitrise de certains logiciels de traitement des données spatiales (ArcGIS, Q-GIS, ENVI, GRASS,…)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linds(horizontal)">
                                      <p:cBhvr>
                                        <p:cTn id="7" dur="500"/>
                                        <p:tgtEl>
                                          <p:spTgt spid="10">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blinds(horizontal)">
                                      <p:cBhvr>
                                        <p:cTn id="10" dur="500"/>
                                        <p:tgtEl>
                                          <p:spTgt spid="10">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animEffect transition="in" filter="blinds(horizontal)">
                                      <p:cBhvr>
                                        <p:cTn id="13" dur="500"/>
                                        <p:tgtEl>
                                          <p:spTgt spid="10">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xEl>
                                              <p:pRg st="6" end="6"/>
                                            </p:txEl>
                                          </p:spTgt>
                                        </p:tgtEl>
                                        <p:attrNameLst>
                                          <p:attrName>style.visibility</p:attrName>
                                        </p:attrNameLst>
                                      </p:cBhvr>
                                      <p:to>
                                        <p:strVal val="visible"/>
                                      </p:to>
                                    </p:set>
                                    <p:animEffect transition="in" filter="blinds(horizontal)">
                                      <p:cBhvr>
                                        <p:cTn id="16" dur="500"/>
                                        <p:tgtEl>
                                          <p:spTgt spid="10">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animEffect transition="in" filter="blinds(horizontal)">
                                      <p:cBhvr>
                                        <p:cTn id="19" dur="500"/>
                                        <p:tgtEl>
                                          <p:spTgt spid="10">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xEl>
                                              <p:pRg st="8" end="8"/>
                                            </p:txEl>
                                          </p:spTgt>
                                        </p:tgtEl>
                                        <p:attrNameLst>
                                          <p:attrName>style.visibility</p:attrName>
                                        </p:attrNameLst>
                                      </p:cBhvr>
                                      <p:to>
                                        <p:strVal val="visible"/>
                                      </p:to>
                                    </p:set>
                                    <p:animEffect transition="in" filter="blinds(horizontal)">
                                      <p:cBhvr>
                                        <p:cTn id="22" dur="500"/>
                                        <p:tgtEl>
                                          <p:spTgt spid="10">
                                            <p:txEl>
                                              <p:pRg st="8" end="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animEffect transition="in" filter="blinds(horizontal)">
                                      <p:cBhvr>
                                        <p:cTn id="25" dur="500"/>
                                        <p:tgtEl>
                                          <p:spTgt spid="10">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xEl>
                                              <p:pRg st="11" end="11"/>
                                            </p:txEl>
                                          </p:spTgt>
                                        </p:tgtEl>
                                        <p:attrNameLst>
                                          <p:attrName>style.visibility</p:attrName>
                                        </p:attrNameLst>
                                      </p:cBhvr>
                                      <p:to>
                                        <p:strVal val="visible"/>
                                      </p:to>
                                    </p:set>
                                    <p:animEffect transition="in" filter="blinds(horizontal)">
                                      <p:cBhvr>
                                        <p:cTn id="30" dur="500"/>
                                        <p:tgtEl>
                                          <p:spTgt spid="10">
                                            <p:txEl>
                                              <p:pRg st="11" end="1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0">
                                            <p:txEl>
                                              <p:pRg st="13" end="13"/>
                                            </p:txEl>
                                          </p:spTgt>
                                        </p:tgtEl>
                                        <p:attrNameLst>
                                          <p:attrName>style.visibility</p:attrName>
                                        </p:attrNameLst>
                                      </p:cBhvr>
                                      <p:to>
                                        <p:strVal val="visible"/>
                                      </p:to>
                                    </p:set>
                                    <p:animEffect transition="in" filter="blinds(horizontal)">
                                      <p:cBhvr>
                                        <p:cTn id="33" dur="500"/>
                                        <p:tgtEl>
                                          <p:spTgt spid="10">
                                            <p:txEl>
                                              <p:pRg st="13" end="13"/>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0">
                                            <p:txEl>
                                              <p:pRg st="14" end="14"/>
                                            </p:txEl>
                                          </p:spTgt>
                                        </p:tgtEl>
                                        <p:attrNameLst>
                                          <p:attrName>style.visibility</p:attrName>
                                        </p:attrNameLst>
                                      </p:cBhvr>
                                      <p:to>
                                        <p:strVal val="visible"/>
                                      </p:to>
                                    </p:set>
                                    <p:animEffect transition="in" filter="blinds(horizontal)">
                                      <p:cBhvr>
                                        <p:cTn id="36" dur="500"/>
                                        <p:tgtEl>
                                          <p:spTgt spid="10">
                                            <p:txEl>
                                              <p:pRg st="14" end="14"/>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0">
                                            <p:txEl>
                                              <p:pRg st="15" end="15"/>
                                            </p:txEl>
                                          </p:spTgt>
                                        </p:tgtEl>
                                        <p:attrNameLst>
                                          <p:attrName>style.visibility</p:attrName>
                                        </p:attrNameLst>
                                      </p:cBhvr>
                                      <p:to>
                                        <p:strVal val="visible"/>
                                      </p:to>
                                    </p:set>
                                    <p:animEffect transition="in" filter="blinds(horizontal)">
                                      <p:cBhvr>
                                        <p:cTn id="39" dur="500"/>
                                        <p:tgtEl>
                                          <p:spTgt spid="10">
                                            <p:txEl>
                                              <p:pRg st="15" end="15"/>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0">
                                            <p:txEl>
                                              <p:pRg st="16" end="16"/>
                                            </p:txEl>
                                          </p:spTgt>
                                        </p:tgtEl>
                                        <p:attrNameLst>
                                          <p:attrName>style.visibility</p:attrName>
                                        </p:attrNameLst>
                                      </p:cBhvr>
                                      <p:to>
                                        <p:strVal val="visible"/>
                                      </p:to>
                                    </p:set>
                                    <p:animEffect transition="in" filter="blinds(horizontal)">
                                      <p:cBhvr>
                                        <p:cTn id="42" dur="500"/>
                                        <p:tgtEl>
                                          <p:spTgt spid="10">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0" y="0"/>
            <a:ext cx="9144032" cy="6858000"/>
            <a:chOff x="0" y="0"/>
            <a:chExt cx="9144032" cy="6858000"/>
          </a:xfrm>
        </p:grpSpPr>
        <p:sp>
          <p:nvSpPr>
            <p:cNvPr id="5" name="Text Box 80"/>
            <p:cNvSpPr txBox="1">
              <a:spLocks noChangeArrowheads="1"/>
            </p:cNvSpPr>
            <p:nvPr/>
          </p:nvSpPr>
          <p:spPr bwMode="auto">
            <a:xfrm>
              <a:off x="0" y="493713"/>
              <a:ext cx="9144000" cy="220662"/>
            </a:xfrm>
            <a:prstGeom prst="rect">
              <a:avLst/>
            </a:prstGeom>
            <a:solidFill>
              <a:srgbClr val="DFE2D9"/>
            </a:solidFill>
            <a:ln w="9525">
              <a:noFill/>
              <a:miter lim="800000"/>
              <a:headEnd/>
              <a:tailEnd/>
            </a:ln>
          </p:spPr>
          <p:txBody>
            <a:bodyPr tIns="50800" bIns="50800"/>
            <a:lstStyle/>
            <a:p>
              <a:endParaRPr lang="fr-FR" sz="1600" b="0">
                <a:solidFill>
                  <a:srgbClr val="18599B"/>
                </a:solidFill>
              </a:endParaRPr>
            </a:p>
          </p:txBody>
        </p:sp>
        <p:pic>
          <p:nvPicPr>
            <p:cNvPr id="6" name="Picture 81"/>
            <p:cNvPicPr>
              <a:picLocks noChangeAspect="1" noChangeArrowheads="1"/>
            </p:cNvPicPr>
            <p:nvPr/>
          </p:nvPicPr>
          <p:blipFill>
            <a:blip r:embed="rId2" cstate="print"/>
            <a:srcRect l="2673" t="4805" r="22238" b="18256"/>
            <a:stretch>
              <a:fillRect/>
            </a:stretch>
          </p:blipFill>
          <p:spPr bwMode="auto">
            <a:xfrm>
              <a:off x="0" y="6218238"/>
              <a:ext cx="9144000" cy="639762"/>
            </a:xfrm>
            <a:prstGeom prst="rect">
              <a:avLst/>
            </a:prstGeom>
            <a:noFill/>
            <a:ln w="9525">
              <a:noFill/>
              <a:miter lim="800000"/>
              <a:headEnd/>
              <a:tailEnd/>
            </a:ln>
          </p:spPr>
        </p:pic>
        <p:pic>
          <p:nvPicPr>
            <p:cNvPr id="7" name="Image 4" descr="téléchargement.jpg"/>
            <p:cNvPicPr>
              <a:picLocks noChangeAspect="1"/>
            </p:cNvPicPr>
            <p:nvPr/>
          </p:nvPicPr>
          <p:blipFill>
            <a:blip r:embed="rId3" cstate="print"/>
            <a:srcRect/>
            <a:stretch>
              <a:fillRect/>
            </a:stretch>
          </p:blipFill>
          <p:spPr bwMode="auto">
            <a:xfrm>
              <a:off x="1" y="0"/>
              <a:ext cx="506939" cy="720000"/>
            </a:xfrm>
            <a:prstGeom prst="rect">
              <a:avLst/>
            </a:prstGeom>
            <a:noFill/>
            <a:ln w="9525">
              <a:noFill/>
              <a:miter lim="800000"/>
              <a:headEnd/>
              <a:tailEnd/>
            </a:ln>
          </p:spPr>
        </p:pic>
        <p:pic>
          <p:nvPicPr>
            <p:cNvPr id="8" name="Image 6" descr="LogoOZHM2009.jpg"/>
            <p:cNvPicPr>
              <a:picLocks noChangeAspect="1"/>
            </p:cNvPicPr>
            <p:nvPr/>
          </p:nvPicPr>
          <p:blipFill>
            <a:blip r:embed="rId4" cstate="print"/>
            <a:srcRect/>
            <a:stretch>
              <a:fillRect/>
            </a:stretch>
          </p:blipFill>
          <p:spPr bwMode="auto">
            <a:xfrm>
              <a:off x="8464312" y="0"/>
              <a:ext cx="679720" cy="720000"/>
            </a:xfrm>
            <a:prstGeom prst="rect">
              <a:avLst/>
            </a:prstGeom>
            <a:noFill/>
            <a:ln w="9525">
              <a:noFill/>
              <a:miter lim="800000"/>
              <a:headEnd/>
              <a:tailEnd/>
            </a:ln>
          </p:spPr>
        </p:pic>
      </p:grpSp>
      <p:pic>
        <p:nvPicPr>
          <p:cNvPr id="9" name="Image 6" descr="Qarun Wetlands Dec 09 (4).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1500" y="285750"/>
            <a:ext cx="8001000" cy="600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p:nvSpPr>
        <p:spPr>
          <a:xfrm>
            <a:off x="643092" y="5005451"/>
            <a:ext cx="7848872" cy="1200329"/>
          </a:xfrm>
          <a:prstGeom prst="rect">
            <a:avLst/>
          </a:prstGeom>
          <a:solidFill>
            <a:schemeClr val="bg1"/>
          </a:solidFill>
          <a:ln>
            <a:solidFill>
              <a:schemeClr val="tx1"/>
            </a:solidFill>
          </a:ln>
        </p:spPr>
        <p:txBody>
          <a:bodyPr wrap="square">
            <a:spAutoFit/>
          </a:bodyPr>
          <a:lstStyle/>
          <a:p>
            <a:r>
              <a:rPr lang="fr-FR" dirty="0" smtClean="0"/>
              <a:t>Contact :</a:t>
            </a:r>
            <a:endParaRPr lang="fr-FR" dirty="0"/>
          </a:p>
          <a:p>
            <a:r>
              <a:rPr lang="fr-FR" dirty="0">
                <a:solidFill>
                  <a:schemeClr val="tx2">
                    <a:lumMod val="60000"/>
                    <a:lumOff val="40000"/>
                  </a:schemeClr>
                </a:solidFill>
              </a:rPr>
              <a:t>Tour du Valat </a:t>
            </a:r>
            <a:r>
              <a:rPr lang="fr-FR" dirty="0"/>
              <a:t>| Le </a:t>
            </a:r>
            <a:r>
              <a:rPr lang="fr-FR" dirty="0" smtClean="0"/>
              <a:t>Sambuc, </a:t>
            </a:r>
            <a:r>
              <a:rPr lang="fr-FR" dirty="0"/>
              <a:t>13200 Arles - France </a:t>
            </a:r>
          </a:p>
          <a:p>
            <a:r>
              <a:rPr lang="fr-FR" dirty="0" smtClean="0">
                <a:hlinkClick r:id="rId6"/>
              </a:rPr>
              <a:t>www.tourduvalat.org</a:t>
            </a:r>
            <a:r>
              <a:rPr lang="fr-FR" dirty="0" smtClean="0"/>
              <a:t> / </a:t>
            </a:r>
            <a:r>
              <a:rPr lang="fr-FR" dirty="0" smtClean="0">
                <a:hlinkClick r:id="rId7"/>
              </a:rPr>
              <a:t>www.medwetlands-obs.org</a:t>
            </a:r>
            <a:endParaRPr lang="fr-FR" dirty="0" smtClean="0"/>
          </a:p>
          <a:p>
            <a:r>
              <a:rPr lang="fr-FR" dirty="0" smtClean="0">
                <a:solidFill>
                  <a:schemeClr val="tx2">
                    <a:lumMod val="60000"/>
                    <a:lumOff val="40000"/>
                  </a:schemeClr>
                </a:solidFill>
              </a:rPr>
              <a:t>Anis </a:t>
            </a:r>
            <a:r>
              <a:rPr lang="fr-FR" dirty="0">
                <a:solidFill>
                  <a:schemeClr val="tx2">
                    <a:lumMod val="60000"/>
                    <a:lumOff val="40000"/>
                  </a:schemeClr>
                </a:solidFill>
              </a:rPr>
              <a:t>Guelmami </a:t>
            </a:r>
            <a:r>
              <a:rPr lang="fr-FR" dirty="0"/>
              <a:t>| </a:t>
            </a:r>
            <a:r>
              <a:rPr lang="fr-FR" dirty="0" smtClean="0"/>
              <a:t>Tel. </a:t>
            </a:r>
            <a:r>
              <a:rPr lang="fr-FR" dirty="0"/>
              <a:t>+33 4 90 97 </a:t>
            </a:r>
            <a:r>
              <a:rPr lang="fr-FR" dirty="0" smtClean="0"/>
              <a:t>06 32 </a:t>
            </a:r>
            <a:r>
              <a:rPr lang="fr-FR" dirty="0"/>
              <a:t>/ Email </a:t>
            </a:r>
            <a:r>
              <a:rPr lang="fr-FR" dirty="0" smtClean="0">
                <a:hlinkClick r:id="rId8"/>
              </a:rPr>
              <a:t>guelmami@tourduvalat.org</a:t>
            </a:r>
            <a:endParaRPr lang="fr-FR" dirty="0"/>
          </a:p>
        </p:txBody>
      </p:sp>
      <p:sp>
        <p:nvSpPr>
          <p:cNvPr id="11" name="ZoneTexte 10"/>
          <p:cNvSpPr txBox="1"/>
          <p:nvPr/>
        </p:nvSpPr>
        <p:spPr>
          <a:xfrm>
            <a:off x="897756" y="3894146"/>
            <a:ext cx="7175362" cy="830997"/>
          </a:xfrm>
          <a:prstGeom prst="rect">
            <a:avLst/>
          </a:prstGeom>
          <a:noFill/>
        </p:spPr>
        <p:txBody>
          <a:bodyPr wrap="none" rtlCol="0">
            <a:spAutoFit/>
          </a:bodyPr>
          <a:lstStyle/>
          <a:p>
            <a:r>
              <a:rPr lang="fr-FR" sz="4800" dirty="0" smtClean="0">
                <a:latin typeface="Arial" pitchFamily="34" charset="0"/>
                <a:cs typeface="Arial" pitchFamily="34" charset="0"/>
              </a:rPr>
              <a:t>Merci pour votre attention</a:t>
            </a:r>
            <a:endParaRPr lang="fr-FR" sz="4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TotalTime>
  <Words>528</Words>
  <Application>Microsoft Office PowerPoint</Application>
  <PresentationFormat>Affichage à l'écran (4:3)</PresentationFormat>
  <Paragraphs>73</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Anis</dc:creator>
  <cp:lastModifiedBy>Anis</cp:lastModifiedBy>
  <cp:revision>18</cp:revision>
  <dcterms:created xsi:type="dcterms:W3CDTF">2015-11-02T14:24:02Z</dcterms:created>
  <dcterms:modified xsi:type="dcterms:W3CDTF">2015-11-20T11:13:09Z</dcterms:modified>
</cp:coreProperties>
</file>