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  <p:sldId id="266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808"/>
    <a:srgbClr val="E1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90E5-13A3-465E-9B31-90F5C24DC05A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D5D4-A6C2-479F-BB6F-A48AE1D2559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disque I\Cepralmar\Equipe Cépralmar\Chargés de mission\Matthew\photos matthew\THAU Mars 2015\DSCN1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20" y="0"/>
            <a:ext cx="9140180" cy="4221088"/>
          </a:xfrm>
          <a:prstGeom prst="rect">
            <a:avLst/>
          </a:prstGeom>
          <a:noFill/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0" y="4214813"/>
            <a:ext cx="6570663" cy="785812"/>
          </a:xfrm>
          <a:prstGeom prst="rect">
            <a:avLst/>
          </a:prstGeom>
          <a:solidFill>
            <a:srgbClr val="41A2D6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charset="0"/>
                <a:ea typeface="ＭＳ Ｐゴシック" pitchFamily="34" charset="-128"/>
                <a:cs typeface="+mn-cs"/>
              </a:rPr>
              <a:t> Salines de Villeneuve 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charset="0"/>
                <a:ea typeface="ＭＳ Ｐゴシック" pitchFamily="34" charset="-128"/>
                <a:cs typeface="+mn-cs"/>
              </a:rPr>
              <a:t>– 20 Novembre 2015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35696" y="3071813"/>
            <a:ext cx="7308304" cy="1143000"/>
          </a:xfrm>
          <a:prstGeom prst="rect">
            <a:avLst/>
          </a:prstGeom>
          <a:solidFill>
            <a:srgbClr val="0081C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i="1" dirty="0" smtClean="0">
                <a:solidFill>
                  <a:schemeClr val="bg1"/>
                </a:solidFill>
                <a:latin typeface="Myriad Pro" charset="0"/>
                <a:ea typeface="ＭＳ Ｐゴシック" pitchFamily="34" charset="-128"/>
                <a:cs typeface="+mj-cs"/>
              </a:rPr>
              <a:t>Les apports de la télédétection dans la gestion des milieux lagunaires </a:t>
            </a:r>
            <a:endParaRPr kumimoji="0" lang="fr-F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j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5877272"/>
            <a:ext cx="9087846" cy="989670"/>
            <a:chOff x="0" y="6729936"/>
            <a:chExt cx="9087846" cy="989670"/>
          </a:xfrm>
        </p:grpSpPr>
        <p:pic>
          <p:nvPicPr>
            <p:cNvPr id="14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21813" y="6927518"/>
              <a:ext cx="3250387" cy="684000"/>
            </a:xfrm>
            <a:prstGeom prst="rect">
              <a:avLst/>
            </a:prstGeom>
            <a:noFill/>
          </p:spPr>
        </p:pic>
        <p:pic>
          <p:nvPicPr>
            <p:cNvPr id="13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300192" y="6927518"/>
              <a:ext cx="2086413" cy="684000"/>
            </a:xfrm>
            <a:prstGeom prst="rect">
              <a:avLst/>
            </a:prstGeom>
            <a:noFill/>
          </p:spPr>
        </p:pic>
        <p:pic>
          <p:nvPicPr>
            <p:cNvPr id="15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l="1933" t="15353" b="16410"/>
            <a:stretch>
              <a:fillRect/>
            </a:stretch>
          </p:blipFill>
          <p:spPr bwMode="auto">
            <a:xfrm>
              <a:off x="0" y="6927518"/>
              <a:ext cx="1852704" cy="684000"/>
            </a:xfrm>
            <a:prstGeom prst="rect">
              <a:avLst/>
            </a:prstGeom>
            <a:noFill/>
          </p:spPr>
        </p:pic>
        <p:pic>
          <p:nvPicPr>
            <p:cNvPr id="16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63688" y="6927518"/>
              <a:ext cx="1287535" cy="684000"/>
            </a:xfrm>
            <a:prstGeom prst="rect">
              <a:avLst/>
            </a:prstGeom>
            <a:noFill/>
          </p:spPr>
        </p:pic>
        <p:pic>
          <p:nvPicPr>
            <p:cNvPr id="7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388424" y="6729936"/>
              <a:ext cx="699422" cy="989670"/>
            </a:xfrm>
            <a:prstGeom prst="rect">
              <a:avLst/>
            </a:prstGeom>
            <a:noFill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32" y="4253194"/>
            <a:ext cx="2339317" cy="1048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55" y="5295317"/>
            <a:ext cx="794069" cy="80348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dirty="0" smtClean="0">
                <a:latin typeface="Myriad Pro" charset="0"/>
              </a:rPr>
              <a:t>Le matériel</a:t>
            </a:r>
            <a:endParaRPr lang="fr-FR" sz="36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7415808" y="0"/>
            <a:ext cx="1728192" cy="111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 smtClean="0"/>
              <a:t>LOGO INTERVENANT</a:t>
            </a:r>
            <a:endParaRPr lang="fr-FR" dirty="0"/>
          </a:p>
        </p:txBody>
      </p:sp>
      <p:pic>
        <p:nvPicPr>
          <p:cNvPr id="15" name="Picture 3" descr="C:\Users\admin\Pictures\Drone\IMG_027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412875"/>
            <a:ext cx="32194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48982"/>
              </p:ext>
            </p:extLst>
          </p:nvPr>
        </p:nvGraphicFramePr>
        <p:xfrm>
          <a:off x="4648440" y="1424206"/>
          <a:ext cx="3240360" cy="214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1407497">
                <a:tc>
                  <a:txBody>
                    <a:bodyPr/>
                    <a:lstStyle/>
                    <a:p>
                      <a:r>
                        <a:rPr lang="fr-FR" dirty="0" smtClean="0"/>
                        <a:t>*Léger (1kg)</a:t>
                      </a:r>
                    </a:p>
                    <a:p>
                      <a:r>
                        <a:rPr lang="fr-FR" dirty="0" smtClean="0"/>
                        <a:t>*Maniable</a:t>
                      </a:r>
                    </a:p>
                    <a:p>
                      <a:r>
                        <a:rPr lang="fr-FR" dirty="0" smtClean="0"/>
                        <a:t>*Discret</a:t>
                      </a:r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fr-FR" dirty="0" smtClean="0"/>
                        <a:t>*Facilité de déploiement</a:t>
                      </a:r>
                    </a:p>
                    <a:p>
                      <a:pPr>
                        <a:buFont typeface="Arial" charset="0"/>
                        <a:buNone/>
                      </a:pPr>
                      <a:endParaRPr lang="fr-FR" dirty="0"/>
                    </a:p>
                  </a:txBody>
                  <a:tcPr/>
                </a:tc>
              </a:tr>
              <a:tr h="68073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*Appareil</a:t>
                      </a:r>
                      <a:r>
                        <a:rPr lang="fr-FR" sz="1600" baseline="0" dirty="0" smtClean="0"/>
                        <a:t> photo moins puissant (</a:t>
                      </a:r>
                      <a:r>
                        <a:rPr lang="fr-FR" sz="1600" baseline="0" dirty="0" err="1" smtClean="0"/>
                        <a:t>GoPro</a:t>
                      </a:r>
                      <a:r>
                        <a:rPr lang="fr-FR" sz="1600" baseline="0" dirty="0" smtClean="0"/>
                        <a:t> de 12 </a:t>
                      </a:r>
                      <a:r>
                        <a:rPr lang="fr-FR" sz="1600" baseline="0" dirty="0" err="1" smtClean="0"/>
                        <a:t>Mpx</a:t>
                      </a:r>
                      <a:r>
                        <a:rPr lang="fr-FR" sz="1600" baseline="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Image 13" descr="écran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012198"/>
            <a:ext cx="41052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3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FF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dirty="0" smtClean="0">
                <a:latin typeface="Myriad Pro" charset="0"/>
              </a:rPr>
              <a:t>Le protocole</a:t>
            </a:r>
            <a:endParaRPr lang="fr-FR" sz="36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23" y="1412776"/>
            <a:ext cx="7708304" cy="424847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5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latin typeface="Myriad Pro" charset="0"/>
              </a:rPr>
              <a:t>Images obtenues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13248"/>
            <a:ext cx="9186862" cy="48541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5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>
                <a:latin typeface="Myriad Pro" charset="0"/>
              </a:rPr>
              <a:t>Images </a:t>
            </a:r>
            <a:r>
              <a:rPr lang="fr-FR" sz="3600" b="1" dirty="0" smtClean="0">
                <a:latin typeface="Myriad Pro" charset="0"/>
              </a:rPr>
              <a:t>obtenues</a:t>
            </a:r>
            <a:endParaRPr lang="fr-FR" sz="3600" b="1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97546"/>
            <a:ext cx="9144000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965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5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>
                <a:latin typeface="Myriad Pro" charset="0"/>
              </a:rPr>
              <a:t>Images </a:t>
            </a:r>
            <a:r>
              <a:rPr lang="fr-FR" sz="3600" b="1" dirty="0" smtClean="0">
                <a:latin typeface="Myriad Pro" charset="0"/>
              </a:rPr>
              <a:t>obtenues</a:t>
            </a:r>
            <a:endParaRPr lang="fr-FR" sz="3600" b="1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4788" y="1038225"/>
            <a:ext cx="95535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62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5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>
                <a:latin typeface="Myriad Pro" charset="0"/>
              </a:rPr>
              <a:t>Images </a:t>
            </a:r>
            <a:r>
              <a:rPr lang="fr-FR" sz="3600" b="1" dirty="0" smtClean="0">
                <a:latin typeface="Myriad Pro" charset="0"/>
              </a:rPr>
              <a:t>obtenues</a:t>
            </a:r>
            <a:endParaRPr lang="fr-FR" sz="3600" b="1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1083095"/>
            <a:ext cx="7700912" cy="50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999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63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Myriad Pro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e2</dc:creator>
  <cp:lastModifiedBy>admin</cp:lastModifiedBy>
  <cp:revision>31</cp:revision>
  <dcterms:created xsi:type="dcterms:W3CDTF">2015-10-16T07:48:22Z</dcterms:created>
  <dcterms:modified xsi:type="dcterms:W3CDTF">2015-11-19T21:54:57Z</dcterms:modified>
</cp:coreProperties>
</file>